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7" r:id="rId5"/>
    <p:sldId id="259" r:id="rId6"/>
    <p:sldId id="260" r:id="rId7"/>
    <p:sldId id="268" r:id="rId8"/>
    <p:sldId id="261" r:id="rId9"/>
    <p:sldId id="262" r:id="rId10"/>
    <p:sldId id="263" r:id="rId11"/>
    <p:sldId id="269" r:id="rId12"/>
    <p:sldId id="265" r:id="rId13"/>
    <p:sldId id="271" r:id="rId14"/>
    <p:sldId id="270" r:id="rId15"/>
    <p:sldId id="272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49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844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104730-C170-4844-B04D-515168E8380C}" type="doc">
      <dgm:prSet loTypeId="urn:microsoft.com/office/officeart/2005/8/layout/orgChart1" loCatId="hierarchy" qsTypeId="urn:microsoft.com/office/officeart/2005/8/quickstyle/3d5" qsCatId="3D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8657C927-B8F5-4E41-85A6-5E89F2240E3C}">
      <dgm:prSet phldrT="[文本]"/>
      <dgm:spPr/>
      <dgm:t>
        <a:bodyPr/>
        <a:lstStyle/>
        <a:p>
          <a:r>
            <a:rPr lang="zh-CN" altLang="en-US" dirty="0" smtClean="0"/>
            <a:t>旅游管理系统</a:t>
          </a:r>
          <a:endParaRPr lang="zh-CN" altLang="en-US" dirty="0"/>
        </a:p>
      </dgm:t>
    </dgm:pt>
    <dgm:pt modelId="{55D9C82C-0D83-433E-9307-0096C1E38D77}" type="parTrans" cxnId="{FF4F9E29-6AFD-41C5-A331-ACF81AD5F01B}">
      <dgm:prSet/>
      <dgm:spPr/>
      <dgm:t>
        <a:bodyPr/>
        <a:lstStyle/>
        <a:p>
          <a:endParaRPr lang="zh-CN" altLang="en-US"/>
        </a:p>
      </dgm:t>
    </dgm:pt>
    <dgm:pt modelId="{9434DE39-B693-410A-9D6F-B9AA1E46E27D}" type="sibTrans" cxnId="{FF4F9E29-6AFD-41C5-A331-ACF81AD5F01B}">
      <dgm:prSet/>
      <dgm:spPr/>
      <dgm:t>
        <a:bodyPr/>
        <a:lstStyle/>
        <a:p>
          <a:endParaRPr lang="zh-CN" altLang="en-US"/>
        </a:p>
      </dgm:t>
    </dgm:pt>
    <dgm:pt modelId="{246A6E6E-E327-4FD0-BED3-61F70BEF1650}">
      <dgm:prSet phldrT="[文本]"/>
      <dgm:spPr/>
      <dgm:t>
        <a:bodyPr/>
        <a:lstStyle/>
        <a:p>
          <a:r>
            <a:rPr lang="zh-CN" altLang="en-US" dirty="0" smtClean="0"/>
            <a:t>旅客 </a:t>
          </a:r>
          <a:endParaRPr lang="zh-CN" altLang="en-US" dirty="0"/>
        </a:p>
      </dgm:t>
    </dgm:pt>
    <dgm:pt modelId="{5BDF8FDA-4715-4DB5-B223-904D487B7E77}" type="parTrans" cxnId="{5CF6BD40-8927-4FFA-895C-BDA2608571EA}">
      <dgm:prSet/>
      <dgm:spPr/>
      <dgm:t>
        <a:bodyPr/>
        <a:lstStyle/>
        <a:p>
          <a:endParaRPr lang="zh-CN" altLang="en-US"/>
        </a:p>
      </dgm:t>
    </dgm:pt>
    <dgm:pt modelId="{7B849D2A-490C-4096-96BB-BD6EF6B1BFA2}" type="sibTrans" cxnId="{5CF6BD40-8927-4FFA-895C-BDA2608571EA}">
      <dgm:prSet/>
      <dgm:spPr/>
      <dgm:t>
        <a:bodyPr/>
        <a:lstStyle/>
        <a:p>
          <a:endParaRPr lang="zh-CN" altLang="en-US"/>
        </a:p>
      </dgm:t>
    </dgm:pt>
    <dgm:pt modelId="{40DA8249-8EBE-420D-A726-BFDE43BC2486}">
      <dgm:prSet phldrT="[文本]"/>
      <dgm:spPr/>
      <dgm:t>
        <a:bodyPr/>
        <a:lstStyle/>
        <a:p>
          <a:r>
            <a:rPr lang="zh-CN" altLang="en-US" dirty="0" smtClean="0"/>
            <a:t>部门 </a:t>
          </a:r>
          <a:endParaRPr lang="zh-CN" altLang="en-US" dirty="0"/>
        </a:p>
      </dgm:t>
    </dgm:pt>
    <dgm:pt modelId="{2A843DC7-5058-446D-A5FA-C42FD0054F56}" type="parTrans" cxnId="{ED23B0B7-44C9-40A8-8685-B32DA628E52F}">
      <dgm:prSet/>
      <dgm:spPr/>
      <dgm:t>
        <a:bodyPr/>
        <a:lstStyle/>
        <a:p>
          <a:endParaRPr lang="zh-CN" altLang="en-US"/>
        </a:p>
      </dgm:t>
    </dgm:pt>
    <dgm:pt modelId="{D9CDB994-B408-4D7B-AAAB-0BFD8C7D7B0A}" type="sibTrans" cxnId="{ED23B0B7-44C9-40A8-8685-B32DA628E52F}">
      <dgm:prSet/>
      <dgm:spPr/>
      <dgm:t>
        <a:bodyPr/>
        <a:lstStyle/>
        <a:p>
          <a:endParaRPr lang="zh-CN" altLang="en-US"/>
        </a:p>
      </dgm:t>
    </dgm:pt>
    <dgm:pt modelId="{7520ECE4-7A9C-4430-A957-3A24CF32FC9B}">
      <dgm:prSet phldrT="[文本]"/>
      <dgm:spPr/>
      <dgm:t>
        <a:bodyPr/>
        <a:lstStyle/>
        <a:p>
          <a:r>
            <a:rPr lang="zh-CN" altLang="en-US" dirty="0" smtClean="0"/>
            <a:t>景区 </a:t>
          </a:r>
          <a:endParaRPr lang="zh-CN" altLang="en-US" dirty="0"/>
        </a:p>
      </dgm:t>
    </dgm:pt>
    <dgm:pt modelId="{EFCCB8E3-D46A-43AC-A714-EF306EB8CB48}" type="parTrans" cxnId="{33BA589F-DD44-4C9E-ABB1-14D24B21C2C8}">
      <dgm:prSet/>
      <dgm:spPr/>
      <dgm:t>
        <a:bodyPr/>
        <a:lstStyle/>
        <a:p>
          <a:endParaRPr lang="zh-CN" altLang="en-US"/>
        </a:p>
      </dgm:t>
    </dgm:pt>
    <dgm:pt modelId="{491B8F42-6FF1-4526-AD6F-62BEB6EC78F9}" type="sibTrans" cxnId="{33BA589F-DD44-4C9E-ABB1-14D24B21C2C8}">
      <dgm:prSet/>
      <dgm:spPr/>
      <dgm:t>
        <a:bodyPr/>
        <a:lstStyle/>
        <a:p>
          <a:endParaRPr lang="zh-CN" altLang="en-US"/>
        </a:p>
      </dgm:t>
    </dgm:pt>
    <dgm:pt modelId="{4095B1CA-CF81-43E2-8FC7-19B8D81BE037}">
      <dgm:prSet phldrT="[文本]"/>
      <dgm:spPr/>
      <dgm:t>
        <a:bodyPr/>
        <a:lstStyle/>
        <a:p>
          <a:r>
            <a:rPr lang="zh-CN" altLang="en-US" dirty="0" smtClean="0"/>
            <a:t>导游</a:t>
          </a:r>
          <a:endParaRPr lang="zh-CN" altLang="en-US" dirty="0"/>
        </a:p>
      </dgm:t>
    </dgm:pt>
    <dgm:pt modelId="{9FB25747-D80B-4746-A700-A1F6CE5A450F}" type="parTrans" cxnId="{3951B917-B363-46D0-8619-BF32D39329C7}">
      <dgm:prSet/>
      <dgm:spPr/>
      <dgm:t>
        <a:bodyPr/>
        <a:lstStyle/>
        <a:p>
          <a:endParaRPr lang="zh-CN" altLang="en-US"/>
        </a:p>
      </dgm:t>
    </dgm:pt>
    <dgm:pt modelId="{FBD70305-8F11-4498-86E3-72854E8A92EE}" type="sibTrans" cxnId="{3951B917-B363-46D0-8619-BF32D39329C7}">
      <dgm:prSet/>
      <dgm:spPr/>
      <dgm:t>
        <a:bodyPr/>
        <a:lstStyle/>
        <a:p>
          <a:endParaRPr lang="zh-CN" altLang="en-US"/>
        </a:p>
      </dgm:t>
    </dgm:pt>
    <dgm:pt modelId="{E3E85174-C358-4D85-9C12-E8F994CE65D1}" type="pres">
      <dgm:prSet presAssocID="{5F104730-C170-4844-B04D-515168E8380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E06F67-00E1-4BFE-AA6A-07503383FACD}" type="pres">
      <dgm:prSet presAssocID="{8657C927-B8F5-4E41-85A6-5E89F2240E3C}" presName="hierRoot1" presStyleCnt="0">
        <dgm:presLayoutVars>
          <dgm:hierBranch val="init"/>
        </dgm:presLayoutVars>
      </dgm:prSet>
      <dgm:spPr/>
    </dgm:pt>
    <dgm:pt modelId="{F86A1D48-696A-4C08-9D24-9E38AF1D4D35}" type="pres">
      <dgm:prSet presAssocID="{8657C927-B8F5-4E41-85A6-5E89F2240E3C}" presName="rootComposite1" presStyleCnt="0"/>
      <dgm:spPr/>
    </dgm:pt>
    <dgm:pt modelId="{3E8983C2-3E7E-4EB9-BDCB-5B74734C4F96}" type="pres">
      <dgm:prSet presAssocID="{8657C927-B8F5-4E41-85A6-5E89F2240E3C}" presName="rootText1" presStyleLbl="node0" presStyleIdx="0" presStyleCnt="1" custScaleX="268500" custScaleY="163614" custLinFactNeighborX="-20524" custLinFactNeighborY="-65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2286E89-27F5-4052-8B84-592B2A66B769}" type="pres">
      <dgm:prSet presAssocID="{8657C927-B8F5-4E41-85A6-5E89F2240E3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D27791D5-EDBA-4113-97D6-21024409CFD8}" type="pres">
      <dgm:prSet presAssocID="{8657C927-B8F5-4E41-85A6-5E89F2240E3C}" presName="hierChild2" presStyleCnt="0"/>
      <dgm:spPr/>
    </dgm:pt>
    <dgm:pt modelId="{285D1BEB-8902-4602-8A98-4C9676E4B804}" type="pres">
      <dgm:prSet presAssocID="{5BDF8FDA-4715-4DB5-B223-904D487B7E77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1DBAB925-6EB8-471D-8048-1C65A7E2FE48}" type="pres">
      <dgm:prSet presAssocID="{246A6E6E-E327-4FD0-BED3-61F70BEF1650}" presName="hierRoot2" presStyleCnt="0">
        <dgm:presLayoutVars>
          <dgm:hierBranch val="init"/>
        </dgm:presLayoutVars>
      </dgm:prSet>
      <dgm:spPr/>
    </dgm:pt>
    <dgm:pt modelId="{2E4873FE-FF7B-424D-85E1-BFC103C47E95}" type="pres">
      <dgm:prSet presAssocID="{246A6E6E-E327-4FD0-BED3-61F70BEF1650}" presName="rootComposite" presStyleCnt="0"/>
      <dgm:spPr/>
    </dgm:pt>
    <dgm:pt modelId="{12166AD6-0693-4151-9246-B36FCB0EE386}" type="pres">
      <dgm:prSet presAssocID="{246A6E6E-E327-4FD0-BED3-61F70BEF1650}" presName="rootText" presStyleLbl="node2" presStyleIdx="0" presStyleCnt="4" custScaleY="347035" custLinFactNeighborX="1447" custLinFactNeighborY="412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C771A9-160F-451C-83AF-CEB6A356862B}" type="pres">
      <dgm:prSet presAssocID="{246A6E6E-E327-4FD0-BED3-61F70BEF1650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365A3306-5D37-4175-8E30-0419EFDEAA05}" type="pres">
      <dgm:prSet presAssocID="{246A6E6E-E327-4FD0-BED3-61F70BEF1650}" presName="hierChild4" presStyleCnt="0"/>
      <dgm:spPr/>
    </dgm:pt>
    <dgm:pt modelId="{F5EC89E9-7780-488B-BDD0-4F3171C0127A}" type="pres">
      <dgm:prSet presAssocID="{246A6E6E-E327-4FD0-BED3-61F70BEF1650}" presName="hierChild5" presStyleCnt="0"/>
      <dgm:spPr/>
    </dgm:pt>
    <dgm:pt modelId="{052197DF-6CCD-43C3-83E5-1FF74B390D53}" type="pres">
      <dgm:prSet presAssocID="{9FB25747-D80B-4746-A700-A1F6CE5A450F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DE70BA69-BF32-4C44-B51A-3099D64CB3A6}" type="pres">
      <dgm:prSet presAssocID="{4095B1CA-CF81-43E2-8FC7-19B8D81BE037}" presName="hierRoot2" presStyleCnt="0">
        <dgm:presLayoutVars>
          <dgm:hierBranch val="init"/>
        </dgm:presLayoutVars>
      </dgm:prSet>
      <dgm:spPr/>
    </dgm:pt>
    <dgm:pt modelId="{8326616C-02A9-4A38-98EA-554A5A552721}" type="pres">
      <dgm:prSet presAssocID="{4095B1CA-CF81-43E2-8FC7-19B8D81BE037}" presName="rootComposite" presStyleCnt="0"/>
      <dgm:spPr/>
    </dgm:pt>
    <dgm:pt modelId="{08F0EC7F-B2BF-48EF-97C3-319850F02FCB}" type="pres">
      <dgm:prSet presAssocID="{4095B1CA-CF81-43E2-8FC7-19B8D81BE037}" presName="rootText" presStyleLbl="node2" presStyleIdx="1" presStyleCnt="4" custScaleY="3552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C7E30E2-1008-4585-858C-C05E0F88E578}" type="pres">
      <dgm:prSet presAssocID="{4095B1CA-CF81-43E2-8FC7-19B8D81BE037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901A637C-01A3-4082-A89A-AD6E321C129E}" type="pres">
      <dgm:prSet presAssocID="{4095B1CA-CF81-43E2-8FC7-19B8D81BE037}" presName="hierChild4" presStyleCnt="0"/>
      <dgm:spPr/>
    </dgm:pt>
    <dgm:pt modelId="{3BBFBDED-ACE6-4EDD-9676-D0A1BB2630E6}" type="pres">
      <dgm:prSet presAssocID="{4095B1CA-CF81-43E2-8FC7-19B8D81BE037}" presName="hierChild5" presStyleCnt="0"/>
      <dgm:spPr/>
    </dgm:pt>
    <dgm:pt modelId="{6B8DCA5F-EAFA-4CD9-BCD8-1A696701D83C}" type="pres">
      <dgm:prSet presAssocID="{2A843DC7-5058-446D-A5FA-C42FD0054F56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CD4977FE-EFDA-4158-A292-86BED050E6BF}" type="pres">
      <dgm:prSet presAssocID="{40DA8249-8EBE-420D-A726-BFDE43BC2486}" presName="hierRoot2" presStyleCnt="0">
        <dgm:presLayoutVars>
          <dgm:hierBranch val="init"/>
        </dgm:presLayoutVars>
      </dgm:prSet>
      <dgm:spPr/>
    </dgm:pt>
    <dgm:pt modelId="{8FC35CA9-8690-47A6-802E-219C32A09158}" type="pres">
      <dgm:prSet presAssocID="{40DA8249-8EBE-420D-A726-BFDE43BC2486}" presName="rootComposite" presStyleCnt="0"/>
      <dgm:spPr/>
    </dgm:pt>
    <dgm:pt modelId="{49BE1EC7-9B05-44B5-BDFB-673E1DF12934}" type="pres">
      <dgm:prSet presAssocID="{40DA8249-8EBE-420D-A726-BFDE43BC2486}" presName="rootText" presStyleLbl="node2" presStyleIdx="2" presStyleCnt="4" custScaleY="355283" custLinFactNeighborX="5924" custLinFactNeighborY="-440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2DA23A-81D1-4ECA-B487-6C97CE4175D1}" type="pres">
      <dgm:prSet presAssocID="{40DA8249-8EBE-420D-A726-BFDE43BC2486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D506C8EA-B868-42A7-BEDB-4EFBEC3DCB8C}" type="pres">
      <dgm:prSet presAssocID="{40DA8249-8EBE-420D-A726-BFDE43BC2486}" presName="hierChild4" presStyleCnt="0"/>
      <dgm:spPr/>
    </dgm:pt>
    <dgm:pt modelId="{76ED82F7-9728-4F86-845B-B3C9719EB65A}" type="pres">
      <dgm:prSet presAssocID="{40DA8249-8EBE-420D-A726-BFDE43BC2486}" presName="hierChild5" presStyleCnt="0"/>
      <dgm:spPr/>
    </dgm:pt>
    <dgm:pt modelId="{0BF002B3-280F-4BD5-80C7-B0D1619F2345}" type="pres">
      <dgm:prSet presAssocID="{EFCCB8E3-D46A-43AC-A714-EF306EB8CB48}" presName="Name37" presStyleLbl="parChTrans1D2" presStyleIdx="3" presStyleCnt="4"/>
      <dgm:spPr/>
      <dgm:t>
        <a:bodyPr/>
        <a:lstStyle/>
        <a:p>
          <a:endParaRPr lang="zh-CN" altLang="en-US"/>
        </a:p>
      </dgm:t>
    </dgm:pt>
    <dgm:pt modelId="{B851E136-98A7-499E-814A-4A058B17D1B0}" type="pres">
      <dgm:prSet presAssocID="{7520ECE4-7A9C-4430-A957-3A24CF32FC9B}" presName="hierRoot2" presStyleCnt="0">
        <dgm:presLayoutVars>
          <dgm:hierBranch val="init"/>
        </dgm:presLayoutVars>
      </dgm:prSet>
      <dgm:spPr/>
    </dgm:pt>
    <dgm:pt modelId="{2926F88C-559B-478A-8CA6-843DE16414B0}" type="pres">
      <dgm:prSet presAssocID="{7520ECE4-7A9C-4430-A957-3A24CF32FC9B}" presName="rootComposite" presStyleCnt="0"/>
      <dgm:spPr/>
    </dgm:pt>
    <dgm:pt modelId="{6F0904EF-E106-4C6B-AAA5-00FBDBC07E28}" type="pres">
      <dgm:prSet presAssocID="{7520ECE4-7A9C-4430-A957-3A24CF32FC9B}" presName="rootText" presStyleLbl="node2" presStyleIdx="3" presStyleCnt="4" custScaleY="34628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FFB6CD-E45C-46B4-BA5F-3568BB68A024}" type="pres">
      <dgm:prSet presAssocID="{7520ECE4-7A9C-4430-A957-3A24CF32FC9B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40F4928B-027E-4548-94FD-9B371FB5A90D}" type="pres">
      <dgm:prSet presAssocID="{7520ECE4-7A9C-4430-A957-3A24CF32FC9B}" presName="hierChild4" presStyleCnt="0"/>
      <dgm:spPr/>
    </dgm:pt>
    <dgm:pt modelId="{94CAC793-37D4-446D-8853-A9A0481A619D}" type="pres">
      <dgm:prSet presAssocID="{7520ECE4-7A9C-4430-A957-3A24CF32FC9B}" presName="hierChild5" presStyleCnt="0"/>
      <dgm:spPr/>
    </dgm:pt>
    <dgm:pt modelId="{04AEC656-2335-425D-B5D4-3B899F896697}" type="pres">
      <dgm:prSet presAssocID="{8657C927-B8F5-4E41-85A6-5E89F2240E3C}" presName="hierChild3" presStyleCnt="0"/>
      <dgm:spPr/>
    </dgm:pt>
  </dgm:ptLst>
  <dgm:cxnLst>
    <dgm:cxn modelId="{33BA589F-DD44-4C9E-ABB1-14D24B21C2C8}" srcId="{8657C927-B8F5-4E41-85A6-5E89F2240E3C}" destId="{7520ECE4-7A9C-4430-A957-3A24CF32FC9B}" srcOrd="3" destOrd="0" parTransId="{EFCCB8E3-D46A-43AC-A714-EF306EB8CB48}" sibTransId="{491B8F42-6FF1-4526-AD6F-62BEB6EC78F9}"/>
    <dgm:cxn modelId="{B4870487-843C-4234-A047-659474D10935}" type="presOf" srcId="{9FB25747-D80B-4746-A700-A1F6CE5A450F}" destId="{052197DF-6CCD-43C3-83E5-1FF74B390D53}" srcOrd="0" destOrd="0" presId="urn:microsoft.com/office/officeart/2005/8/layout/orgChart1"/>
    <dgm:cxn modelId="{0BBACC35-3DF1-42E2-BF61-54E508D7AE69}" type="presOf" srcId="{7520ECE4-7A9C-4430-A957-3A24CF32FC9B}" destId="{6F0904EF-E106-4C6B-AAA5-00FBDBC07E28}" srcOrd="0" destOrd="0" presId="urn:microsoft.com/office/officeart/2005/8/layout/orgChart1"/>
    <dgm:cxn modelId="{A02BF130-9A71-4271-96F4-73C5E0E3BBA1}" type="presOf" srcId="{7520ECE4-7A9C-4430-A957-3A24CF32FC9B}" destId="{ECFFB6CD-E45C-46B4-BA5F-3568BB68A024}" srcOrd="1" destOrd="0" presId="urn:microsoft.com/office/officeart/2005/8/layout/orgChart1"/>
    <dgm:cxn modelId="{ED23B0B7-44C9-40A8-8685-B32DA628E52F}" srcId="{8657C927-B8F5-4E41-85A6-5E89F2240E3C}" destId="{40DA8249-8EBE-420D-A726-BFDE43BC2486}" srcOrd="2" destOrd="0" parTransId="{2A843DC7-5058-446D-A5FA-C42FD0054F56}" sibTransId="{D9CDB994-B408-4D7B-AAAB-0BFD8C7D7B0A}"/>
    <dgm:cxn modelId="{216461F1-826A-4F86-917E-7DE5A3BEEBDB}" type="presOf" srcId="{8657C927-B8F5-4E41-85A6-5E89F2240E3C}" destId="{3E8983C2-3E7E-4EB9-BDCB-5B74734C4F96}" srcOrd="0" destOrd="0" presId="urn:microsoft.com/office/officeart/2005/8/layout/orgChart1"/>
    <dgm:cxn modelId="{3951B917-B363-46D0-8619-BF32D39329C7}" srcId="{8657C927-B8F5-4E41-85A6-5E89F2240E3C}" destId="{4095B1CA-CF81-43E2-8FC7-19B8D81BE037}" srcOrd="1" destOrd="0" parTransId="{9FB25747-D80B-4746-A700-A1F6CE5A450F}" sibTransId="{FBD70305-8F11-4498-86E3-72854E8A92EE}"/>
    <dgm:cxn modelId="{B17C9FEA-9D0B-40AA-8220-9407309E4F0F}" type="presOf" srcId="{40DA8249-8EBE-420D-A726-BFDE43BC2486}" destId="{762DA23A-81D1-4ECA-B487-6C97CE4175D1}" srcOrd="1" destOrd="0" presId="urn:microsoft.com/office/officeart/2005/8/layout/orgChart1"/>
    <dgm:cxn modelId="{C86F42F4-36E9-45B5-AFC3-C50FACEADE07}" type="presOf" srcId="{2A843DC7-5058-446D-A5FA-C42FD0054F56}" destId="{6B8DCA5F-EAFA-4CD9-BCD8-1A696701D83C}" srcOrd="0" destOrd="0" presId="urn:microsoft.com/office/officeart/2005/8/layout/orgChart1"/>
    <dgm:cxn modelId="{D170B0AF-FF55-4416-9731-3D59A27ED84E}" type="presOf" srcId="{246A6E6E-E327-4FD0-BED3-61F70BEF1650}" destId="{65C771A9-160F-451C-83AF-CEB6A356862B}" srcOrd="1" destOrd="0" presId="urn:microsoft.com/office/officeart/2005/8/layout/orgChart1"/>
    <dgm:cxn modelId="{725585A3-9B27-4D81-8F65-5EB64B331931}" type="presOf" srcId="{246A6E6E-E327-4FD0-BED3-61F70BEF1650}" destId="{12166AD6-0693-4151-9246-B36FCB0EE386}" srcOrd="0" destOrd="0" presId="urn:microsoft.com/office/officeart/2005/8/layout/orgChart1"/>
    <dgm:cxn modelId="{D5BAB863-6752-4767-B3E5-721FDDE57E2C}" type="presOf" srcId="{5F104730-C170-4844-B04D-515168E8380C}" destId="{E3E85174-C358-4D85-9C12-E8F994CE65D1}" srcOrd="0" destOrd="0" presId="urn:microsoft.com/office/officeart/2005/8/layout/orgChart1"/>
    <dgm:cxn modelId="{C3393807-7809-43C2-BA07-CD3EA6DA1801}" type="presOf" srcId="{4095B1CA-CF81-43E2-8FC7-19B8D81BE037}" destId="{4C7E30E2-1008-4585-858C-C05E0F88E578}" srcOrd="1" destOrd="0" presId="urn:microsoft.com/office/officeart/2005/8/layout/orgChart1"/>
    <dgm:cxn modelId="{493089DC-B221-478B-9509-BC0500FEFAA5}" type="presOf" srcId="{EFCCB8E3-D46A-43AC-A714-EF306EB8CB48}" destId="{0BF002B3-280F-4BD5-80C7-B0D1619F2345}" srcOrd="0" destOrd="0" presId="urn:microsoft.com/office/officeart/2005/8/layout/orgChart1"/>
    <dgm:cxn modelId="{C3B0552B-7608-4B56-AA50-BFDA4401EF38}" type="presOf" srcId="{5BDF8FDA-4715-4DB5-B223-904D487B7E77}" destId="{285D1BEB-8902-4602-8A98-4C9676E4B804}" srcOrd="0" destOrd="0" presId="urn:microsoft.com/office/officeart/2005/8/layout/orgChart1"/>
    <dgm:cxn modelId="{E3CD5E7F-3645-434D-BBB5-2E4ECA62585B}" type="presOf" srcId="{4095B1CA-CF81-43E2-8FC7-19B8D81BE037}" destId="{08F0EC7F-B2BF-48EF-97C3-319850F02FCB}" srcOrd="0" destOrd="0" presId="urn:microsoft.com/office/officeart/2005/8/layout/orgChart1"/>
    <dgm:cxn modelId="{7EE31764-0142-4EBF-9799-70D7E9F88C2F}" type="presOf" srcId="{40DA8249-8EBE-420D-A726-BFDE43BC2486}" destId="{49BE1EC7-9B05-44B5-BDFB-673E1DF12934}" srcOrd="0" destOrd="0" presId="urn:microsoft.com/office/officeart/2005/8/layout/orgChart1"/>
    <dgm:cxn modelId="{5CF6BD40-8927-4FFA-895C-BDA2608571EA}" srcId="{8657C927-B8F5-4E41-85A6-5E89F2240E3C}" destId="{246A6E6E-E327-4FD0-BED3-61F70BEF1650}" srcOrd="0" destOrd="0" parTransId="{5BDF8FDA-4715-4DB5-B223-904D487B7E77}" sibTransId="{7B849D2A-490C-4096-96BB-BD6EF6B1BFA2}"/>
    <dgm:cxn modelId="{FF4F9E29-6AFD-41C5-A331-ACF81AD5F01B}" srcId="{5F104730-C170-4844-B04D-515168E8380C}" destId="{8657C927-B8F5-4E41-85A6-5E89F2240E3C}" srcOrd="0" destOrd="0" parTransId="{55D9C82C-0D83-433E-9307-0096C1E38D77}" sibTransId="{9434DE39-B693-410A-9D6F-B9AA1E46E27D}"/>
    <dgm:cxn modelId="{FF9E0BEA-369D-4994-82EC-2EA2F5EE82F9}" type="presOf" srcId="{8657C927-B8F5-4E41-85A6-5E89F2240E3C}" destId="{92286E89-27F5-4052-8B84-592B2A66B769}" srcOrd="1" destOrd="0" presId="urn:microsoft.com/office/officeart/2005/8/layout/orgChart1"/>
    <dgm:cxn modelId="{8B838575-3AC1-4C6E-84DA-DA2CFF71B01B}" type="presParOf" srcId="{E3E85174-C358-4D85-9C12-E8F994CE65D1}" destId="{69E06F67-00E1-4BFE-AA6A-07503383FACD}" srcOrd="0" destOrd="0" presId="urn:microsoft.com/office/officeart/2005/8/layout/orgChart1"/>
    <dgm:cxn modelId="{2003A8B2-1CDD-4EAD-941B-D2206E69C3EF}" type="presParOf" srcId="{69E06F67-00E1-4BFE-AA6A-07503383FACD}" destId="{F86A1D48-696A-4C08-9D24-9E38AF1D4D35}" srcOrd="0" destOrd="0" presId="urn:microsoft.com/office/officeart/2005/8/layout/orgChart1"/>
    <dgm:cxn modelId="{66DB0E9B-C791-4E44-B738-B10B0EFD2595}" type="presParOf" srcId="{F86A1D48-696A-4C08-9D24-9E38AF1D4D35}" destId="{3E8983C2-3E7E-4EB9-BDCB-5B74734C4F96}" srcOrd="0" destOrd="0" presId="urn:microsoft.com/office/officeart/2005/8/layout/orgChart1"/>
    <dgm:cxn modelId="{9EE90E84-5DC3-4855-9CCA-664D7829C148}" type="presParOf" srcId="{F86A1D48-696A-4C08-9D24-9E38AF1D4D35}" destId="{92286E89-27F5-4052-8B84-592B2A66B769}" srcOrd="1" destOrd="0" presId="urn:microsoft.com/office/officeart/2005/8/layout/orgChart1"/>
    <dgm:cxn modelId="{CEAB1493-8B0F-4E65-861D-6D6FA012A695}" type="presParOf" srcId="{69E06F67-00E1-4BFE-AA6A-07503383FACD}" destId="{D27791D5-EDBA-4113-97D6-21024409CFD8}" srcOrd="1" destOrd="0" presId="urn:microsoft.com/office/officeart/2005/8/layout/orgChart1"/>
    <dgm:cxn modelId="{5A60738E-5339-49D7-9234-E00F4E9F12B6}" type="presParOf" srcId="{D27791D5-EDBA-4113-97D6-21024409CFD8}" destId="{285D1BEB-8902-4602-8A98-4C9676E4B804}" srcOrd="0" destOrd="0" presId="urn:microsoft.com/office/officeart/2005/8/layout/orgChart1"/>
    <dgm:cxn modelId="{06ACE024-CC38-4850-81AF-B72600CDF1CC}" type="presParOf" srcId="{D27791D5-EDBA-4113-97D6-21024409CFD8}" destId="{1DBAB925-6EB8-471D-8048-1C65A7E2FE48}" srcOrd="1" destOrd="0" presId="urn:microsoft.com/office/officeart/2005/8/layout/orgChart1"/>
    <dgm:cxn modelId="{BBF11409-1EB4-4100-BA0B-40D82B9FF939}" type="presParOf" srcId="{1DBAB925-6EB8-471D-8048-1C65A7E2FE48}" destId="{2E4873FE-FF7B-424D-85E1-BFC103C47E95}" srcOrd="0" destOrd="0" presId="urn:microsoft.com/office/officeart/2005/8/layout/orgChart1"/>
    <dgm:cxn modelId="{194FDC12-B5F9-4061-A1EC-B049253DD3CF}" type="presParOf" srcId="{2E4873FE-FF7B-424D-85E1-BFC103C47E95}" destId="{12166AD6-0693-4151-9246-B36FCB0EE386}" srcOrd="0" destOrd="0" presId="urn:microsoft.com/office/officeart/2005/8/layout/orgChart1"/>
    <dgm:cxn modelId="{0F9612D0-5887-4702-83EF-CCACF5C1B6DE}" type="presParOf" srcId="{2E4873FE-FF7B-424D-85E1-BFC103C47E95}" destId="{65C771A9-160F-451C-83AF-CEB6A356862B}" srcOrd="1" destOrd="0" presId="urn:microsoft.com/office/officeart/2005/8/layout/orgChart1"/>
    <dgm:cxn modelId="{37003431-2696-4447-BC15-5854024443F2}" type="presParOf" srcId="{1DBAB925-6EB8-471D-8048-1C65A7E2FE48}" destId="{365A3306-5D37-4175-8E30-0419EFDEAA05}" srcOrd="1" destOrd="0" presId="urn:microsoft.com/office/officeart/2005/8/layout/orgChart1"/>
    <dgm:cxn modelId="{A7D1ED03-4FCB-488B-AC16-8041236E630C}" type="presParOf" srcId="{1DBAB925-6EB8-471D-8048-1C65A7E2FE48}" destId="{F5EC89E9-7780-488B-BDD0-4F3171C0127A}" srcOrd="2" destOrd="0" presId="urn:microsoft.com/office/officeart/2005/8/layout/orgChart1"/>
    <dgm:cxn modelId="{388B43CF-AE7D-4358-9848-1AD446268526}" type="presParOf" srcId="{D27791D5-EDBA-4113-97D6-21024409CFD8}" destId="{052197DF-6CCD-43C3-83E5-1FF74B390D53}" srcOrd="2" destOrd="0" presId="urn:microsoft.com/office/officeart/2005/8/layout/orgChart1"/>
    <dgm:cxn modelId="{016A8E7B-CCFB-4C37-94D0-CF0B4CAD3883}" type="presParOf" srcId="{D27791D5-EDBA-4113-97D6-21024409CFD8}" destId="{DE70BA69-BF32-4C44-B51A-3099D64CB3A6}" srcOrd="3" destOrd="0" presId="urn:microsoft.com/office/officeart/2005/8/layout/orgChart1"/>
    <dgm:cxn modelId="{CA1ED453-9DBE-4726-B012-74F3A0718A16}" type="presParOf" srcId="{DE70BA69-BF32-4C44-B51A-3099D64CB3A6}" destId="{8326616C-02A9-4A38-98EA-554A5A552721}" srcOrd="0" destOrd="0" presId="urn:microsoft.com/office/officeart/2005/8/layout/orgChart1"/>
    <dgm:cxn modelId="{12667839-95F0-4D8A-B519-49FB1A5A87D7}" type="presParOf" srcId="{8326616C-02A9-4A38-98EA-554A5A552721}" destId="{08F0EC7F-B2BF-48EF-97C3-319850F02FCB}" srcOrd="0" destOrd="0" presId="urn:microsoft.com/office/officeart/2005/8/layout/orgChart1"/>
    <dgm:cxn modelId="{D22FC598-6D80-4C8C-8AF6-12E148B52064}" type="presParOf" srcId="{8326616C-02A9-4A38-98EA-554A5A552721}" destId="{4C7E30E2-1008-4585-858C-C05E0F88E578}" srcOrd="1" destOrd="0" presId="urn:microsoft.com/office/officeart/2005/8/layout/orgChart1"/>
    <dgm:cxn modelId="{ED32A173-7AB1-4E6C-971B-AF76DF8543D9}" type="presParOf" srcId="{DE70BA69-BF32-4C44-B51A-3099D64CB3A6}" destId="{901A637C-01A3-4082-A89A-AD6E321C129E}" srcOrd="1" destOrd="0" presId="urn:microsoft.com/office/officeart/2005/8/layout/orgChart1"/>
    <dgm:cxn modelId="{5841E15F-3018-401A-BC52-185979B93C1F}" type="presParOf" srcId="{DE70BA69-BF32-4C44-B51A-3099D64CB3A6}" destId="{3BBFBDED-ACE6-4EDD-9676-D0A1BB2630E6}" srcOrd="2" destOrd="0" presId="urn:microsoft.com/office/officeart/2005/8/layout/orgChart1"/>
    <dgm:cxn modelId="{3D9E2DC0-793E-44A3-A579-45923C25C069}" type="presParOf" srcId="{D27791D5-EDBA-4113-97D6-21024409CFD8}" destId="{6B8DCA5F-EAFA-4CD9-BCD8-1A696701D83C}" srcOrd="4" destOrd="0" presId="urn:microsoft.com/office/officeart/2005/8/layout/orgChart1"/>
    <dgm:cxn modelId="{64A3CEFD-EB4D-4138-8872-506D145E1472}" type="presParOf" srcId="{D27791D5-EDBA-4113-97D6-21024409CFD8}" destId="{CD4977FE-EFDA-4158-A292-86BED050E6BF}" srcOrd="5" destOrd="0" presId="urn:microsoft.com/office/officeart/2005/8/layout/orgChart1"/>
    <dgm:cxn modelId="{8925C9B5-B91C-4651-90B9-F4C62AD32696}" type="presParOf" srcId="{CD4977FE-EFDA-4158-A292-86BED050E6BF}" destId="{8FC35CA9-8690-47A6-802E-219C32A09158}" srcOrd="0" destOrd="0" presId="urn:microsoft.com/office/officeart/2005/8/layout/orgChart1"/>
    <dgm:cxn modelId="{B0249E62-9DD8-4F6E-9224-860F3E6BBFC5}" type="presParOf" srcId="{8FC35CA9-8690-47A6-802E-219C32A09158}" destId="{49BE1EC7-9B05-44B5-BDFB-673E1DF12934}" srcOrd="0" destOrd="0" presId="urn:microsoft.com/office/officeart/2005/8/layout/orgChart1"/>
    <dgm:cxn modelId="{FD0715A8-3309-4783-BF71-6C1F451DC558}" type="presParOf" srcId="{8FC35CA9-8690-47A6-802E-219C32A09158}" destId="{762DA23A-81D1-4ECA-B487-6C97CE4175D1}" srcOrd="1" destOrd="0" presId="urn:microsoft.com/office/officeart/2005/8/layout/orgChart1"/>
    <dgm:cxn modelId="{7E4F37AD-ACFD-47EA-AD6E-BF7C5C0C6B08}" type="presParOf" srcId="{CD4977FE-EFDA-4158-A292-86BED050E6BF}" destId="{D506C8EA-B868-42A7-BEDB-4EFBEC3DCB8C}" srcOrd="1" destOrd="0" presId="urn:microsoft.com/office/officeart/2005/8/layout/orgChart1"/>
    <dgm:cxn modelId="{C288C26E-812C-4C84-8BE5-8F7A658CE967}" type="presParOf" srcId="{CD4977FE-EFDA-4158-A292-86BED050E6BF}" destId="{76ED82F7-9728-4F86-845B-B3C9719EB65A}" srcOrd="2" destOrd="0" presId="urn:microsoft.com/office/officeart/2005/8/layout/orgChart1"/>
    <dgm:cxn modelId="{1D67DEF0-BA81-43AA-9645-BA9013C040CF}" type="presParOf" srcId="{D27791D5-EDBA-4113-97D6-21024409CFD8}" destId="{0BF002B3-280F-4BD5-80C7-B0D1619F2345}" srcOrd="6" destOrd="0" presId="urn:microsoft.com/office/officeart/2005/8/layout/orgChart1"/>
    <dgm:cxn modelId="{E0694878-4E7C-4FC6-A53C-AF89CAF097F3}" type="presParOf" srcId="{D27791D5-EDBA-4113-97D6-21024409CFD8}" destId="{B851E136-98A7-499E-814A-4A058B17D1B0}" srcOrd="7" destOrd="0" presId="urn:microsoft.com/office/officeart/2005/8/layout/orgChart1"/>
    <dgm:cxn modelId="{98F9CA6A-E9C9-44D2-B7E5-A878D24D9AB8}" type="presParOf" srcId="{B851E136-98A7-499E-814A-4A058B17D1B0}" destId="{2926F88C-559B-478A-8CA6-843DE16414B0}" srcOrd="0" destOrd="0" presId="urn:microsoft.com/office/officeart/2005/8/layout/orgChart1"/>
    <dgm:cxn modelId="{B518C9F1-50C5-4F5E-BA96-40B787006D35}" type="presParOf" srcId="{2926F88C-559B-478A-8CA6-843DE16414B0}" destId="{6F0904EF-E106-4C6B-AAA5-00FBDBC07E28}" srcOrd="0" destOrd="0" presId="urn:microsoft.com/office/officeart/2005/8/layout/orgChart1"/>
    <dgm:cxn modelId="{B5B1ED82-5D38-438E-80AC-594C6F729483}" type="presParOf" srcId="{2926F88C-559B-478A-8CA6-843DE16414B0}" destId="{ECFFB6CD-E45C-46B4-BA5F-3568BB68A024}" srcOrd="1" destOrd="0" presId="urn:microsoft.com/office/officeart/2005/8/layout/orgChart1"/>
    <dgm:cxn modelId="{075AD2F8-6866-402C-A27A-F36E23B1C2E4}" type="presParOf" srcId="{B851E136-98A7-499E-814A-4A058B17D1B0}" destId="{40F4928B-027E-4548-94FD-9B371FB5A90D}" srcOrd="1" destOrd="0" presId="urn:microsoft.com/office/officeart/2005/8/layout/orgChart1"/>
    <dgm:cxn modelId="{B8929D66-5F4F-488D-AA86-0307DD4377E0}" type="presParOf" srcId="{B851E136-98A7-499E-814A-4A058B17D1B0}" destId="{94CAC793-37D4-446D-8853-A9A0481A619D}" srcOrd="2" destOrd="0" presId="urn:microsoft.com/office/officeart/2005/8/layout/orgChart1"/>
    <dgm:cxn modelId="{2FD424AD-47C5-45D0-8EFE-18F5E7FB758F}" type="presParOf" srcId="{69E06F67-00E1-4BFE-AA6A-07503383FACD}" destId="{04AEC656-2335-425D-B5D4-3B899F89669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1B8091-8A7E-4A74-8C0A-E6F4921A4D56}" type="doc">
      <dgm:prSet loTypeId="urn:microsoft.com/office/officeart/2005/8/layout/h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4D0E76FA-8876-4A13-A40E-2B815DD87775}">
      <dgm:prSet phldrT="[文本]"/>
      <dgm:spPr/>
      <dgm:t>
        <a:bodyPr/>
        <a:lstStyle/>
        <a:p>
          <a:r>
            <a:rPr lang="en-US" altLang="zh-CN" dirty="0" err="1" smtClean="0"/>
            <a:t>Redas</a:t>
          </a:r>
          <a:r>
            <a:rPr lang="en-US" altLang="zh-CN" dirty="0" smtClean="0"/>
            <a:t> </a:t>
          </a:r>
          <a:r>
            <a:rPr lang="en-US" altLang="zh-CN" dirty="0" err="1" smtClean="0"/>
            <a:t>sql</a:t>
          </a:r>
          <a:r>
            <a:rPr lang="en-US" altLang="zh-CN" dirty="0" smtClean="0"/>
            <a:t> data</a:t>
          </a:r>
          <a:endParaRPr lang="zh-CN" altLang="en-US" dirty="0"/>
        </a:p>
      </dgm:t>
    </dgm:pt>
    <dgm:pt modelId="{D4F65AA6-0108-4B10-9E2E-44360ADDCE87}" type="sibTrans" cxnId="{EFF81891-8CD5-4AE7-92C0-95907CD3BDBB}">
      <dgm:prSet/>
      <dgm:spPr/>
      <dgm:t>
        <a:bodyPr/>
        <a:lstStyle/>
        <a:p>
          <a:endParaRPr lang="zh-CN" altLang="en-US"/>
        </a:p>
      </dgm:t>
    </dgm:pt>
    <dgm:pt modelId="{0C4D149C-9A6A-4893-B8E4-F9E2DD35BB82}" type="parTrans" cxnId="{EFF81891-8CD5-4AE7-92C0-95907CD3BDBB}">
      <dgm:prSet/>
      <dgm:spPr/>
      <dgm:t>
        <a:bodyPr/>
        <a:lstStyle/>
        <a:p>
          <a:endParaRPr lang="zh-CN" altLang="en-US"/>
        </a:p>
      </dgm:t>
    </dgm:pt>
    <dgm:pt modelId="{B594A7C9-9A7F-43EB-9617-C093A746BE6C}">
      <dgm:prSet phldrT="[文本]"/>
      <dgm:spPr/>
      <dgm:t>
        <a:bodyPr/>
        <a:lstStyle/>
        <a:p>
          <a:r>
            <a:rPr lang="en-US" altLang="zh-CN" dirty="0" smtClean="0"/>
            <a:t>NO SQL</a:t>
          </a:r>
          <a:endParaRPr lang="zh-CN" altLang="en-US" dirty="0"/>
        </a:p>
      </dgm:t>
    </dgm:pt>
    <dgm:pt modelId="{CC8007C4-4D11-4979-842A-B18C9C26C495}" type="sibTrans" cxnId="{7CCBB18A-6974-4012-AEE3-C91C07B851E7}">
      <dgm:prSet/>
      <dgm:spPr/>
      <dgm:t>
        <a:bodyPr/>
        <a:lstStyle/>
        <a:p>
          <a:endParaRPr lang="zh-CN" altLang="en-US"/>
        </a:p>
      </dgm:t>
    </dgm:pt>
    <dgm:pt modelId="{CA6C4397-4E5A-4003-9B92-A41A5DC6CEC6}" type="parTrans" cxnId="{7CCBB18A-6974-4012-AEE3-C91C07B851E7}">
      <dgm:prSet/>
      <dgm:spPr/>
      <dgm:t>
        <a:bodyPr/>
        <a:lstStyle/>
        <a:p>
          <a:endParaRPr lang="zh-CN" altLang="en-US"/>
        </a:p>
      </dgm:t>
    </dgm:pt>
    <dgm:pt modelId="{A97CDF0B-4C70-48E3-8A23-34B950542028}">
      <dgm:prSet phldrT="[文本]"/>
      <dgm:spPr/>
      <dgm:t>
        <a:bodyPr/>
        <a:lstStyle/>
        <a:p>
          <a:r>
            <a:rPr lang="zh-CN" altLang="en-US" dirty="0" smtClean="0"/>
            <a:t>存储过程语句块</a:t>
          </a:r>
          <a:endParaRPr lang="zh-CN" altLang="en-US" dirty="0"/>
        </a:p>
      </dgm:t>
    </dgm:pt>
    <dgm:pt modelId="{EE1705D0-567B-4097-9022-DE4E586B7A30}" type="sibTrans" cxnId="{A3080F96-6503-4D46-B2C3-3752D6879189}">
      <dgm:prSet/>
      <dgm:spPr/>
      <dgm:t>
        <a:bodyPr/>
        <a:lstStyle/>
        <a:p>
          <a:endParaRPr lang="zh-CN" altLang="en-US"/>
        </a:p>
      </dgm:t>
    </dgm:pt>
    <dgm:pt modelId="{C1615781-4554-4D08-8EDD-306FA3923125}" type="parTrans" cxnId="{A3080F96-6503-4D46-B2C3-3752D6879189}">
      <dgm:prSet/>
      <dgm:spPr/>
      <dgm:t>
        <a:bodyPr/>
        <a:lstStyle/>
        <a:p>
          <a:endParaRPr lang="zh-CN" altLang="en-US"/>
        </a:p>
      </dgm:t>
    </dgm:pt>
    <dgm:pt modelId="{A99693AA-46D5-48EA-AF89-0F12DB360D6B}" type="pres">
      <dgm:prSet presAssocID="{7A1B8091-8A7E-4A74-8C0A-E6F4921A4D56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03AA5DC-192C-415B-9A2A-AD95771FD3F5}" type="pres">
      <dgm:prSet presAssocID="{A97CDF0B-4C70-48E3-8A23-34B950542028}" presName="roof" presStyleLbl="dkBgShp" presStyleIdx="0" presStyleCnt="2" custLinFactNeighborX="-23438" custLinFactNeighborY="-55102"/>
      <dgm:spPr/>
      <dgm:t>
        <a:bodyPr/>
        <a:lstStyle/>
        <a:p>
          <a:endParaRPr lang="zh-CN" altLang="en-US"/>
        </a:p>
      </dgm:t>
    </dgm:pt>
    <dgm:pt modelId="{25CA0FC2-8E8F-4E35-A8D3-9E4626FB569F}" type="pres">
      <dgm:prSet presAssocID="{A97CDF0B-4C70-48E3-8A23-34B950542028}" presName="pillars" presStyleCnt="0"/>
      <dgm:spPr/>
    </dgm:pt>
    <dgm:pt modelId="{C6F51CF8-2334-4010-BC1D-0CD97F86AE77}" type="pres">
      <dgm:prSet presAssocID="{A97CDF0B-4C70-48E3-8A23-34B950542028}" presName="pillar1" presStyleLbl="node1" presStyleIdx="0" presStyleCnt="2" custLinFactNeighborX="3125" custLinFactNeighborY="6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B038D9B-E194-4819-9089-4A82E26164FC}" type="pres">
      <dgm:prSet presAssocID="{4D0E76FA-8876-4A13-A40E-2B815DD87775}" presName="pillar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6553D9D-3EC6-476B-AC93-B2211EB3ACD1}" type="pres">
      <dgm:prSet presAssocID="{A97CDF0B-4C70-48E3-8A23-34B950542028}" presName="base" presStyleLbl="dkBgShp" presStyleIdx="1" presStyleCnt="2"/>
      <dgm:spPr/>
    </dgm:pt>
  </dgm:ptLst>
  <dgm:cxnLst>
    <dgm:cxn modelId="{EBA7B8E1-3634-4BB7-A001-4D2B1408D263}" type="presOf" srcId="{4D0E76FA-8876-4A13-A40E-2B815DD87775}" destId="{8B038D9B-E194-4819-9089-4A82E26164FC}" srcOrd="0" destOrd="0" presId="urn:microsoft.com/office/officeart/2005/8/layout/hList3"/>
    <dgm:cxn modelId="{DC7A8337-908D-49E2-9623-DA47965510BD}" type="presOf" srcId="{B594A7C9-9A7F-43EB-9617-C093A746BE6C}" destId="{C6F51CF8-2334-4010-BC1D-0CD97F86AE77}" srcOrd="0" destOrd="0" presId="urn:microsoft.com/office/officeart/2005/8/layout/hList3"/>
    <dgm:cxn modelId="{EAAA83C9-F3F0-4B40-8112-E7316A8BFAE5}" type="presOf" srcId="{7A1B8091-8A7E-4A74-8C0A-E6F4921A4D56}" destId="{A99693AA-46D5-48EA-AF89-0F12DB360D6B}" srcOrd="0" destOrd="0" presId="urn:microsoft.com/office/officeart/2005/8/layout/hList3"/>
    <dgm:cxn modelId="{EFF81891-8CD5-4AE7-92C0-95907CD3BDBB}" srcId="{A97CDF0B-4C70-48E3-8A23-34B950542028}" destId="{4D0E76FA-8876-4A13-A40E-2B815DD87775}" srcOrd="1" destOrd="0" parTransId="{0C4D149C-9A6A-4893-B8E4-F9E2DD35BB82}" sibTransId="{D4F65AA6-0108-4B10-9E2E-44360ADDCE87}"/>
    <dgm:cxn modelId="{DAFA7260-0847-490E-82AF-307651AEFE3A}" type="presOf" srcId="{A97CDF0B-4C70-48E3-8A23-34B950542028}" destId="{D03AA5DC-192C-415B-9A2A-AD95771FD3F5}" srcOrd="0" destOrd="0" presId="urn:microsoft.com/office/officeart/2005/8/layout/hList3"/>
    <dgm:cxn modelId="{7CCBB18A-6974-4012-AEE3-C91C07B851E7}" srcId="{A97CDF0B-4C70-48E3-8A23-34B950542028}" destId="{B594A7C9-9A7F-43EB-9617-C093A746BE6C}" srcOrd="0" destOrd="0" parTransId="{CA6C4397-4E5A-4003-9B92-A41A5DC6CEC6}" sibTransId="{CC8007C4-4D11-4979-842A-B18C9C26C495}"/>
    <dgm:cxn modelId="{A3080F96-6503-4D46-B2C3-3752D6879189}" srcId="{7A1B8091-8A7E-4A74-8C0A-E6F4921A4D56}" destId="{A97CDF0B-4C70-48E3-8A23-34B950542028}" srcOrd="0" destOrd="0" parTransId="{C1615781-4554-4D08-8EDD-306FA3923125}" sibTransId="{EE1705D0-567B-4097-9022-DE4E586B7A30}"/>
    <dgm:cxn modelId="{B4FF933A-D6A5-4147-AD54-02B9BC57BBFD}" type="presParOf" srcId="{A99693AA-46D5-48EA-AF89-0F12DB360D6B}" destId="{D03AA5DC-192C-415B-9A2A-AD95771FD3F5}" srcOrd="0" destOrd="0" presId="urn:microsoft.com/office/officeart/2005/8/layout/hList3"/>
    <dgm:cxn modelId="{425F012F-3BEB-4912-96A3-B3F979723E28}" type="presParOf" srcId="{A99693AA-46D5-48EA-AF89-0F12DB360D6B}" destId="{25CA0FC2-8E8F-4E35-A8D3-9E4626FB569F}" srcOrd="1" destOrd="0" presId="urn:microsoft.com/office/officeart/2005/8/layout/hList3"/>
    <dgm:cxn modelId="{C797BCA4-A094-4A08-A6CD-D2ABC1E85BE4}" type="presParOf" srcId="{25CA0FC2-8E8F-4E35-A8D3-9E4626FB569F}" destId="{C6F51CF8-2334-4010-BC1D-0CD97F86AE77}" srcOrd="0" destOrd="0" presId="urn:microsoft.com/office/officeart/2005/8/layout/hList3"/>
    <dgm:cxn modelId="{B9494BD0-A4A6-4141-959F-9BFE812EE2A5}" type="presParOf" srcId="{25CA0FC2-8E8F-4E35-A8D3-9E4626FB569F}" destId="{8B038D9B-E194-4819-9089-4A82E26164FC}" srcOrd="1" destOrd="0" presId="urn:microsoft.com/office/officeart/2005/8/layout/hList3"/>
    <dgm:cxn modelId="{576AE75D-3C18-462E-8EBB-1388A1BC1845}" type="presParOf" srcId="{A99693AA-46D5-48EA-AF89-0F12DB360D6B}" destId="{56553D9D-3EC6-476B-AC93-B2211EB3ACD1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F002B3-280F-4BD5-80C7-B0D1619F2345}">
      <dsp:nvSpPr>
        <dsp:cNvPr id="0" name=""/>
        <dsp:cNvSpPr/>
      </dsp:nvSpPr>
      <dsp:spPr>
        <a:xfrm>
          <a:off x="2964162" y="1518248"/>
          <a:ext cx="2835166" cy="3407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3442"/>
              </a:lnTo>
              <a:lnTo>
                <a:pt x="2835166" y="193442"/>
              </a:lnTo>
              <a:lnTo>
                <a:pt x="2835166" y="34079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8DCA5F-EAFA-4CD9-BCD8-1A696701D83C}">
      <dsp:nvSpPr>
        <dsp:cNvPr id="0" name=""/>
        <dsp:cNvSpPr/>
      </dsp:nvSpPr>
      <dsp:spPr>
        <a:xfrm>
          <a:off x="2964162" y="1518248"/>
          <a:ext cx="1220211" cy="309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539"/>
              </a:lnTo>
              <a:lnTo>
                <a:pt x="1220211" y="162539"/>
              </a:lnTo>
              <a:lnTo>
                <a:pt x="1220211" y="30989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197DF-6CCD-43C3-83E5-1FF74B390D53}">
      <dsp:nvSpPr>
        <dsp:cNvPr id="0" name=""/>
        <dsp:cNvSpPr/>
      </dsp:nvSpPr>
      <dsp:spPr>
        <a:xfrm>
          <a:off x="2403146" y="1518248"/>
          <a:ext cx="561015" cy="340797"/>
        </a:xfrm>
        <a:custGeom>
          <a:avLst/>
          <a:gdLst/>
          <a:ahLst/>
          <a:cxnLst/>
          <a:rect l="0" t="0" r="0" b="0"/>
          <a:pathLst>
            <a:path>
              <a:moveTo>
                <a:pt x="561015" y="0"/>
              </a:moveTo>
              <a:lnTo>
                <a:pt x="561015" y="193442"/>
              </a:lnTo>
              <a:lnTo>
                <a:pt x="0" y="193442"/>
              </a:lnTo>
              <a:lnTo>
                <a:pt x="0" y="340797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D1BEB-8902-4602-8A98-4C9676E4B804}">
      <dsp:nvSpPr>
        <dsp:cNvPr id="0" name=""/>
        <dsp:cNvSpPr/>
      </dsp:nvSpPr>
      <dsp:spPr>
        <a:xfrm>
          <a:off x="725362" y="1518248"/>
          <a:ext cx="2238799" cy="369734"/>
        </a:xfrm>
        <a:custGeom>
          <a:avLst/>
          <a:gdLst/>
          <a:ahLst/>
          <a:cxnLst/>
          <a:rect l="0" t="0" r="0" b="0"/>
          <a:pathLst>
            <a:path>
              <a:moveTo>
                <a:pt x="2238799" y="0"/>
              </a:moveTo>
              <a:lnTo>
                <a:pt x="2238799" y="222379"/>
              </a:lnTo>
              <a:lnTo>
                <a:pt x="0" y="222379"/>
              </a:lnTo>
              <a:lnTo>
                <a:pt x="0" y="369734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8983C2-3E7E-4EB9-BDCB-5B74734C4F96}">
      <dsp:nvSpPr>
        <dsp:cNvPr id="0" name=""/>
        <dsp:cNvSpPr/>
      </dsp:nvSpPr>
      <dsp:spPr>
        <a:xfrm>
          <a:off x="1080122" y="370184"/>
          <a:ext cx="3768078" cy="11480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旅游管理系统</a:t>
          </a:r>
          <a:endParaRPr lang="zh-CN" altLang="en-US" sz="4800" kern="1200" dirty="0"/>
        </a:p>
      </dsp:txBody>
      <dsp:txXfrm>
        <a:off x="1080122" y="370184"/>
        <a:ext cx="3768078" cy="1148064"/>
      </dsp:txXfrm>
    </dsp:sp>
    <dsp:sp modelId="{12166AD6-0693-4151-9246-B36FCB0EE386}">
      <dsp:nvSpPr>
        <dsp:cNvPr id="0" name=""/>
        <dsp:cNvSpPr/>
      </dsp:nvSpPr>
      <dsp:spPr>
        <a:xfrm>
          <a:off x="23671" y="1887983"/>
          <a:ext cx="1403381" cy="243511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旅客 </a:t>
          </a:r>
          <a:endParaRPr lang="zh-CN" altLang="en-US" sz="4800" kern="1200" dirty="0"/>
        </a:p>
      </dsp:txBody>
      <dsp:txXfrm>
        <a:off x="23671" y="1887983"/>
        <a:ext cx="1403381" cy="2435111"/>
      </dsp:txXfrm>
    </dsp:sp>
    <dsp:sp modelId="{08F0EC7F-B2BF-48EF-97C3-319850F02FCB}">
      <dsp:nvSpPr>
        <dsp:cNvPr id="0" name=""/>
        <dsp:cNvSpPr/>
      </dsp:nvSpPr>
      <dsp:spPr>
        <a:xfrm>
          <a:off x="1701455" y="1859045"/>
          <a:ext cx="1403381" cy="24929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导游</a:t>
          </a:r>
          <a:endParaRPr lang="zh-CN" altLang="en-US" sz="4800" kern="1200" dirty="0"/>
        </a:p>
      </dsp:txBody>
      <dsp:txXfrm>
        <a:off x="1701455" y="1859045"/>
        <a:ext cx="1403381" cy="2492987"/>
      </dsp:txXfrm>
    </dsp:sp>
    <dsp:sp modelId="{49BE1EC7-9B05-44B5-BDFB-673E1DF12934}">
      <dsp:nvSpPr>
        <dsp:cNvPr id="0" name=""/>
        <dsp:cNvSpPr/>
      </dsp:nvSpPr>
      <dsp:spPr>
        <a:xfrm>
          <a:off x="3482683" y="1828142"/>
          <a:ext cx="1403381" cy="24929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部门 </a:t>
          </a:r>
          <a:endParaRPr lang="zh-CN" altLang="en-US" sz="4800" kern="1200" dirty="0"/>
        </a:p>
      </dsp:txBody>
      <dsp:txXfrm>
        <a:off x="3482683" y="1828142"/>
        <a:ext cx="1403381" cy="2492987"/>
      </dsp:txXfrm>
    </dsp:sp>
    <dsp:sp modelId="{6F0904EF-E106-4C6B-AAA5-00FBDBC07E28}">
      <dsp:nvSpPr>
        <dsp:cNvPr id="0" name=""/>
        <dsp:cNvSpPr/>
      </dsp:nvSpPr>
      <dsp:spPr>
        <a:xfrm>
          <a:off x="5097638" y="1859045"/>
          <a:ext cx="1403381" cy="242987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景区 </a:t>
          </a:r>
          <a:endParaRPr lang="zh-CN" altLang="en-US" sz="4800" kern="1200" dirty="0"/>
        </a:p>
      </dsp:txBody>
      <dsp:txXfrm>
        <a:off x="5097638" y="1859045"/>
        <a:ext cx="1403381" cy="24298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3AA5DC-192C-415B-9A2A-AD95771FD3F5}">
      <dsp:nvSpPr>
        <dsp:cNvPr id="0" name=""/>
        <dsp:cNvSpPr/>
      </dsp:nvSpPr>
      <dsp:spPr>
        <a:xfrm>
          <a:off x="0" y="0"/>
          <a:ext cx="3718769" cy="719072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存储过程语句块</a:t>
          </a:r>
          <a:endParaRPr lang="zh-CN" altLang="en-US" sz="3100" kern="1200" dirty="0"/>
        </a:p>
      </dsp:txBody>
      <dsp:txXfrm>
        <a:off x="0" y="0"/>
        <a:ext cx="3718769" cy="719072"/>
      </dsp:txXfrm>
    </dsp:sp>
    <dsp:sp modelId="{C6F51CF8-2334-4010-BC1D-0CD97F86AE77}">
      <dsp:nvSpPr>
        <dsp:cNvPr id="0" name=""/>
        <dsp:cNvSpPr/>
      </dsp:nvSpPr>
      <dsp:spPr>
        <a:xfrm>
          <a:off x="58105" y="720084"/>
          <a:ext cx="1859384" cy="1510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800" kern="1200" dirty="0" smtClean="0"/>
            <a:t>NO SQL</a:t>
          </a:r>
          <a:endParaRPr lang="zh-CN" altLang="en-US" sz="3800" kern="1200" dirty="0"/>
        </a:p>
      </dsp:txBody>
      <dsp:txXfrm>
        <a:off x="58105" y="720084"/>
        <a:ext cx="1859384" cy="1510052"/>
      </dsp:txXfrm>
    </dsp:sp>
    <dsp:sp modelId="{8B038D9B-E194-4819-9089-4A82E26164FC}">
      <dsp:nvSpPr>
        <dsp:cNvPr id="0" name=""/>
        <dsp:cNvSpPr/>
      </dsp:nvSpPr>
      <dsp:spPr>
        <a:xfrm>
          <a:off x="1859384" y="719072"/>
          <a:ext cx="1859384" cy="1510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800" kern="1200" dirty="0" err="1" smtClean="0"/>
            <a:t>Redas</a:t>
          </a:r>
          <a:r>
            <a:rPr lang="en-US" altLang="zh-CN" sz="3800" kern="1200" dirty="0" smtClean="0"/>
            <a:t> </a:t>
          </a:r>
          <a:r>
            <a:rPr lang="en-US" altLang="zh-CN" sz="3800" kern="1200" dirty="0" err="1" smtClean="0"/>
            <a:t>sql</a:t>
          </a:r>
          <a:r>
            <a:rPr lang="en-US" altLang="zh-CN" sz="3800" kern="1200" dirty="0" smtClean="0"/>
            <a:t> data</a:t>
          </a:r>
          <a:endParaRPr lang="zh-CN" altLang="en-US" sz="3800" kern="1200" dirty="0"/>
        </a:p>
      </dsp:txBody>
      <dsp:txXfrm>
        <a:off x="1859384" y="719072"/>
        <a:ext cx="1859384" cy="1510052"/>
      </dsp:txXfrm>
    </dsp:sp>
    <dsp:sp modelId="{56553D9D-3EC6-476B-AC93-B2211EB3ACD1}">
      <dsp:nvSpPr>
        <dsp:cNvPr id="0" name=""/>
        <dsp:cNvSpPr/>
      </dsp:nvSpPr>
      <dsp:spPr>
        <a:xfrm>
          <a:off x="0" y="2229124"/>
          <a:ext cx="3718769" cy="16778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50B2C2-BFC2-40B8-8334-DDF6DD2E187E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824591-F3C2-4A37-9C09-8E3AC636F6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8691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24591-F3C2-4A37-9C09-8E3AC636F65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182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 NO SQL:</a:t>
            </a:r>
            <a:r>
              <a:rPr lang="zh-CN" altLang="en-US" dirty="0" smtClean="0"/>
              <a:t>表示存储过程语句块中不包含</a:t>
            </a:r>
            <a:r>
              <a:rPr lang="en-US" altLang="zh-CN" dirty="0" err="1" smtClean="0"/>
              <a:t>SQl</a:t>
            </a:r>
            <a:r>
              <a:rPr lang="zh-CN" altLang="en-US" dirty="0" smtClean="0"/>
              <a:t>语句</a:t>
            </a:r>
            <a:endParaRPr lang="en-US" altLang="zh-CN" dirty="0" smtClean="0"/>
          </a:p>
          <a:p>
            <a:r>
              <a:rPr lang="en-US" altLang="zh-CN" dirty="0" smtClean="0"/>
              <a:t>READS SQL DATA</a:t>
            </a:r>
            <a:r>
              <a:rPr lang="zh-CN" altLang="en-US" dirty="0" smtClean="0"/>
              <a:t>：表示存储过程语句包含</a:t>
            </a:r>
            <a:r>
              <a:rPr lang="en-US" altLang="zh-CN" dirty="0" smtClean="0"/>
              <a:t>SELECT</a:t>
            </a:r>
            <a:r>
              <a:rPr lang="zh-CN" altLang="en-US" dirty="0" smtClean="0"/>
              <a:t>语句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824591-F3C2-4A37-9C09-8E3AC636F65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733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7.jp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8.png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429816" cy="121379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3861048"/>
            <a:ext cx="6400800" cy="1752600"/>
          </a:xfrm>
        </p:spPr>
        <p:txBody>
          <a:bodyPr/>
          <a:lstStyle/>
          <a:p>
            <a:pPr algn="r"/>
            <a:r>
              <a:rPr lang="en-US" altLang="zh-CN" b="1" dirty="0" smtClean="0">
                <a:solidFill>
                  <a:srgbClr val="00B0F0"/>
                </a:solidFill>
              </a:rPr>
              <a:t>14</a:t>
            </a:r>
            <a:r>
              <a:rPr lang="zh-CN" altLang="en-US" b="1" dirty="0" smtClean="0">
                <a:solidFill>
                  <a:srgbClr val="00B0F0"/>
                </a:solidFill>
              </a:rPr>
              <a:t>计科一班 </a:t>
            </a:r>
            <a:endParaRPr lang="en-US" altLang="zh-CN" b="1" dirty="0" smtClean="0">
              <a:solidFill>
                <a:srgbClr val="00B0F0"/>
              </a:solidFill>
            </a:endParaRPr>
          </a:p>
          <a:p>
            <a:pPr algn="r"/>
            <a:r>
              <a:rPr lang="en-US" altLang="zh-CN" b="1" dirty="0" smtClean="0">
                <a:solidFill>
                  <a:srgbClr val="00B0F0"/>
                </a:solidFill>
              </a:rPr>
              <a:t>1406410105</a:t>
            </a:r>
          </a:p>
          <a:p>
            <a:pPr algn="r"/>
            <a:r>
              <a:rPr lang="zh-CN" altLang="en-US" b="1" dirty="0">
                <a:solidFill>
                  <a:srgbClr val="00B0F0"/>
                </a:solidFill>
              </a:rPr>
              <a:t>马芳玉</a:t>
            </a:r>
            <a:endParaRPr lang="en-US" altLang="zh-CN" b="1" dirty="0">
              <a:solidFill>
                <a:srgbClr val="00B0F0"/>
              </a:solidFill>
            </a:endParaRPr>
          </a:p>
          <a:p>
            <a:pPr algn="r"/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15616" y="2420888"/>
            <a:ext cx="676875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pPr algn="ctr"/>
            <a:r>
              <a:rPr lang="zh-CN" altLang="en-US" sz="7200" b="1" cap="none" spc="0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旅游管理系统</a:t>
            </a:r>
            <a:endParaRPr lang="zh-CN" altLang="en-US" sz="7200" b="1" cap="none" spc="0" dirty="0">
              <a:ln w="17780" cmpd="sng">
                <a:solidFill>
                  <a:schemeClr val="accent1">
                    <a:tint val="3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63000"/>
                      <a:sat val="105000"/>
                    </a:schemeClr>
                  </a:gs>
                  <a:gs pos="90000">
                    <a:schemeClr val="accent1">
                      <a:shade val="50000"/>
                      <a:satMod val="100000"/>
                    </a:schemeClr>
                  </a:gs>
                </a:gsLst>
                <a:lin ang="5400000"/>
              </a:gra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blurRad="55000" dist="50800" dir="5400000" algn="tl">
                  <a:srgbClr val="000000"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361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7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064" y="236389"/>
            <a:ext cx="3790180" cy="62005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642938" y="5884"/>
            <a:ext cx="3497014" cy="27699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endParaRPr lang="en-US" altLang="zh-CN" sz="2000" b="1" kern="100" dirty="0" smtClean="0"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endParaRPr lang="en-US" altLang="zh-CN" sz="2000" b="1" kern="100" dirty="0"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zh-CN" sz="2000" b="1" kern="100" dirty="0" smtClean="0">
                <a:cs typeface="Times New Roman"/>
              </a:rPr>
              <a:t>存储</a:t>
            </a:r>
            <a:r>
              <a:rPr lang="zh-CN" altLang="zh-CN" sz="2000" b="1" kern="100" dirty="0">
                <a:cs typeface="Times New Roman"/>
              </a:rPr>
              <a:t>过程</a:t>
            </a:r>
            <a:endParaRPr lang="zh-CN" altLang="zh-CN" sz="1400" kern="100" dirty="0"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sz="2000" kern="100" dirty="0">
                <a:cs typeface="Times New Roman"/>
              </a:rPr>
              <a:t>1.</a:t>
            </a:r>
            <a:r>
              <a:rPr lang="zh-CN" altLang="zh-CN" sz="2000" kern="100" dirty="0">
                <a:cs typeface="Times New Roman"/>
              </a:rPr>
              <a:t>要求 自定义不带参数的存储过程 ，并调用。统计导游人数</a:t>
            </a:r>
            <a:r>
              <a:rPr lang="zh-CN" altLang="zh-CN" sz="2000" kern="100" dirty="0" smtClean="0">
                <a:cs typeface="Times New Roman"/>
              </a:rPr>
              <a:t>。</a:t>
            </a:r>
            <a:endParaRPr lang="en-US" altLang="zh-CN" sz="2000" kern="100" dirty="0" smtClean="0"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endParaRPr lang="en-US" altLang="zh-CN" sz="2000" kern="100" dirty="0"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endParaRPr lang="en-US" altLang="zh-CN" sz="2000" kern="100" dirty="0" smtClean="0"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endParaRPr lang="zh-CN" altLang="zh-CN" sz="1400" kern="100" dirty="0">
              <a:cs typeface="Times New Roman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05445" y="2276872"/>
            <a:ext cx="389049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kern="100" dirty="0" smtClean="0">
                <a:cs typeface="Times New Roman"/>
              </a:rPr>
              <a:t>create </a:t>
            </a:r>
            <a:r>
              <a:rPr lang="en-US" altLang="zh-CN" kern="100" dirty="0">
                <a:cs typeface="Times New Roman"/>
              </a:rPr>
              <a:t>procedure </a:t>
            </a:r>
            <a:r>
              <a:rPr lang="zh-CN" altLang="en-US" kern="100" dirty="0" smtClean="0">
                <a:cs typeface="Times New Roman"/>
              </a:rPr>
              <a:t>存储过程名称 （</a:t>
            </a:r>
            <a:r>
              <a:rPr lang="en-US" altLang="zh-CN" kern="100" dirty="0" smtClean="0">
                <a:cs typeface="Times New Roman"/>
              </a:rPr>
              <a:t>in </a:t>
            </a:r>
            <a:r>
              <a:rPr lang="zh-CN" altLang="en-US" kern="100" dirty="0" smtClean="0">
                <a:cs typeface="Times New Roman"/>
              </a:rPr>
              <a:t>参数</a:t>
            </a:r>
            <a:r>
              <a:rPr lang="en-US" altLang="zh-CN" kern="100" dirty="0" smtClean="0">
                <a:cs typeface="Times New Roman"/>
              </a:rPr>
              <a:t>1 </a:t>
            </a:r>
            <a:r>
              <a:rPr lang="zh-CN" altLang="en-US" kern="100" dirty="0" smtClean="0">
                <a:cs typeface="Times New Roman"/>
              </a:rPr>
              <a:t>数据类型，</a:t>
            </a:r>
            <a:r>
              <a:rPr lang="en-US" altLang="zh-CN" kern="100" dirty="0" smtClean="0">
                <a:cs typeface="Times New Roman"/>
              </a:rPr>
              <a:t>out </a:t>
            </a:r>
            <a:r>
              <a:rPr lang="zh-CN" altLang="en-US" kern="100" dirty="0" smtClean="0">
                <a:cs typeface="Times New Roman"/>
              </a:rPr>
              <a:t>参数</a:t>
            </a:r>
            <a:r>
              <a:rPr lang="en-US" altLang="zh-CN" kern="100" dirty="0" smtClean="0">
                <a:cs typeface="Times New Roman"/>
              </a:rPr>
              <a:t>2</a:t>
            </a:r>
            <a:r>
              <a:rPr lang="zh-CN" altLang="en-US" kern="100" dirty="0" smtClean="0">
                <a:cs typeface="Times New Roman"/>
              </a:rPr>
              <a:t>数据类型）</a:t>
            </a:r>
            <a:endParaRPr lang="en-US" altLang="zh-CN" kern="100" dirty="0" smtClean="0"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 smtClean="0">
                <a:cs typeface="Times New Roman"/>
              </a:rPr>
              <a:t>begin</a:t>
            </a:r>
            <a:endParaRPr lang="zh-CN" altLang="zh-CN" sz="1400" kern="100" dirty="0"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zh-CN" altLang="en-US" kern="100" dirty="0" smtClean="0">
                <a:cs typeface="Times New Roman"/>
              </a:rPr>
              <a:t>存储过程语句块</a:t>
            </a:r>
            <a:endParaRPr lang="en-US" altLang="zh-CN" kern="100" dirty="0" smtClean="0"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 smtClean="0">
                <a:cs typeface="Times New Roman"/>
              </a:rPr>
              <a:t>end</a:t>
            </a:r>
            <a:endParaRPr lang="zh-CN" altLang="zh-CN" sz="1400" kern="100" dirty="0">
              <a:cs typeface="Times New Roman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537411825"/>
              </p:ext>
            </p:extLst>
          </p:nvPr>
        </p:nvGraphicFramePr>
        <p:xfrm>
          <a:off x="277167" y="4149080"/>
          <a:ext cx="3718769" cy="23969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5702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Graphic spid="3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086" y="332656"/>
            <a:ext cx="851736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/>
              <a:t>2.</a:t>
            </a:r>
            <a:r>
              <a:rPr lang="zh-CN" altLang="zh-CN" sz="4000" b="1" dirty="0" smtClean="0"/>
              <a:t>自定义</a:t>
            </a:r>
            <a:r>
              <a:rPr lang="zh-CN" altLang="zh-CN" sz="4000" b="1" dirty="0"/>
              <a:t>带输入参数的存储过程，完成调用。</a:t>
            </a:r>
            <a:r>
              <a:rPr lang="zh-CN" altLang="zh-CN" b="1" dirty="0"/>
              <a:t>根据导游编号查询景区</a:t>
            </a:r>
          </a:p>
        </p:txBody>
      </p:sp>
      <p:sp>
        <p:nvSpPr>
          <p:cNvPr id="3" name="矩形 2"/>
          <p:cNvSpPr/>
          <p:nvPr/>
        </p:nvSpPr>
        <p:spPr>
          <a:xfrm>
            <a:off x="5580112" y="1412776"/>
            <a:ext cx="3341170" cy="33547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r>
              <a:rPr lang="zh-CN" altLang="zh-CN" sz="3200" dirty="0">
                <a:solidFill>
                  <a:srgbClr val="FF0000"/>
                </a:solidFill>
              </a:rPr>
              <a:t>代码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delimiter </a:t>
            </a:r>
            <a:r>
              <a:rPr lang="en-US" altLang="zh-CN" dirty="0"/>
              <a:t>$$</a:t>
            </a:r>
            <a:endParaRPr lang="zh-CN" altLang="zh-CN" dirty="0"/>
          </a:p>
          <a:p>
            <a:r>
              <a:rPr lang="en-US" altLang="zh-CN" dirty="0"/>
              <a:t>create procedure cy(in </a:t>
            </a:r>
            <a:r>
              <a:rPr lang="en-US" altLang="zh-CN" dirty="0" err="1"/>
              <a:t>daoyou</a:t>
            </a:r>
            <a:r>
              <a:rPr lang="en-US" altLang="zh-CN" dirty="0"/>
              <a:t> char(11))</a:t>
            </a:r>
            <a:endParaRPr lang="zh-CN" altLang="zh-CN" dirty="0"/>
          </a:p>
          <a:p>
            <a:r>
              <a:rPr lang="en-US" altLang="zh-CN" dirty="0"/>
              <a:t>begin</a:t>
            </a:r>
            <a:endParaRPr lang="zh-CN" altLang="zh-CN" dirty="0"/>
          </a:p>
          <a:p>
            <a:r>
              <a:rPr lang="en-US" altLang="zh-CN" dirty="0"/>
              <a:t>select </a:t>
            </a:r>
            <a:r>
              <a:rPr lang="zh-CN" altLang="zh-CN" dirty="0"/>
              <a:t>景区名</a:t>
            </a:r>
            <a:r>
              <a:rPr lang="en-US" altLang="zh-CN" dirty="0"/>
              <a:t> from </a:t>
            </a:r>
            <a:r>
              <a:rPr lang="zh-CN" altLang="zh-CN" dirty="0"/>
              <a:t>导游</a:t>
            </a:r>
            <a:r>
              <a:rPr lang="en-US" altLang="zh-CN" dirty="0"/>
              <a:t> join </a:t>
            </a:r>
            <a:r>
              <a:rPr lang="zh-CN" altLang="zh-CN" dirty="0"/>
              <a:t>部门</a:t>
            </a:r>
            <a:r>
              <a:rPr lang="en-US" altLang="zh-CN" dirty="0"/>
              <a:t> on</a:t>
            </a:r>
            <a:endParaRPr lang="zh-CN" altLang="zh-CN" dirty="0"/>
          </a:p>
          <a:p>
            <a:r>
              <a:rPr lang="zh-CN" altLang="zh-CN" dirty="0"/>
              <a:t>部门</a:t>
            </a:r>
            <a:r>
              <a:rPr lang="en-US" altLang="zh-CN" dirty="0"/>
              <a:t>.</a:t>
            </a:r>
            <a:r>
              <a:rPr lang="zh-CN" altLang="zh-CN" dirty="0"/>
              <a:t>部门号</a:t>
            </a:r>
            <a:r>
              <a:rPr lang="en-US" altLang="zh-CN" dirty="0"/>
              <a:t>=</a:t>
            </a:r>
            <a:r>
              <a:rPr lang="zh-CN" altLang="zh-CN" dirty="0"/>
              <a:t>导游</a:t>
            </a:r>
            <a:r>
              <a:rPr lang="en-US" altLang="zh-CN" dirty="0"/>
              <a:t>.</a:t>
            </a:r>
            <a:r>
              <a:rPr lang="zh-CN" altLang="zh-CN" dirty="0"/>
              <a:t>部门号</a:t>
            </a:r>
            <a:r>
              <a:rPr lang="en-US" altLang="zh-CN" dirty="0"/>
              <a:t> join </a:t>
            </a:r>
            <a:r>
              <a:rPr lang="zh-CN" altLang="zh-CN" dirty="0"/>
              <a:t>景区</a:t>
            </a:r>
            <a:r>
              <a:rPr lang="en-US" altLang="zh-CN" dirty="0"/>
              <a:t> on </a:t>
            </a:r>
            <a:r>
              <a:rPr lang="zh-CN" altLang="zh-CN" dirty="0"/>
              <a:t>景区</a:t>
            </a:r>
            <a:r>
              <a:rPr lang="en-US" altLang="zh-CN" dirty="0"/>
              <a:t>.</a:t>
            </a:r>
            <a:r>
              <a:rPr lang="zh-CN" altLang="zh-CN" dirty="0"/>
              <a:t>景区号</a:t>
            </a:r>
            <a:r>
              <a:rPr lang="en-US" altLang="zh-CN" dirty="0"/>
              <a:t>=</a:t>
            </a:r>
            <a:r>
              <a:rPr lang="zh-CN" altLang="zh-CN" dirty="0"/>
              <a:t>部门</a:t>
            </a:r>
            <a:r>
              <a:rPr lang="en-US" altLang="zh-CN" dirty="0"/>
              <a:t>.</a:t>
            </a:r>
            <a:r>
              <a:rPr lang="zh-CN" altLang="zh-CN" dirty="0"/>
              <a:t>景区号</a:t>
            </a:r>
            <a:r>
              <a:rPr lang="en-US" altLang="zh-CN" dirty="0"/>
              <a:t> where </a:t>
            </a:r>
            <a:r>
              <a:rPr lang="zh-CN" altLang="zh-CN" dirty="0"/>
              <a:t>导游编号</a:t>
            </a:r>
            <a:r>
              <a:rPr lang="en-US" altLang="zh-CN" dirty="0"/>
              <a:t>=</a:t>
            </a:r>
            <a:r>
              <a:rPr lang="en-US" altLang="zh-CN" dirty="0" err="1"/>
              <a:t>daoyou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en-US" altLang="zh-CN" dirty="0"/>
              <a:t>End</a:t>
            </a:r>
            <a:endParaRPr lang="zh-CN" altLang="zh-CN" dirty="0"/>
          </a:p>
          <a:p>
            <a:r>
              <a:rPr lang="en-US" altLang="zh-CN" dirty="0"/>
              <a:t>$$</a:t>
            </a:r>
            <a:endParaRPr lang="zh-CN" altLang="zh-CN" dirty="0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87086" y="1717780"/>
            <a:ext cx="5493025" cy="4591539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1219516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88924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sz="2000" kern="100" dirty="0">
                <a:cs typeface="Times New Roman"/>
              </a:rPr>
              <a:t>3.</a:t>
            </a:r>
            <a:r>
              <a:rPr lang="zh-CN" altLang="zh-CN" sz="2000" kern="100" dirty="0">
                <a:cs typeface="Times New Roman"/>
              </a:rPr>
              <a:t>要求自定义带输入、输出参数的存储过程，完成调用。根据导游编号统计</a:t>
            </a:r>
            <a:r>
              <a:rPr lang="zh-CN" altLang="zh-CN" sz="2000" kern="100" dirty="0" smtClean="0">
                <a:cs typeface="Times New Roman"/>
              </a:rPr>
              <a:t>人数</a:t>
            </a:r>
            <a:endParaRPr lang="zh-CN" altLang="zh-CN" sz="1400" kern="100" dirty="0">
              <a:cs typeface="Times New Roman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7440" y="707886"/>
            <a:ext cx="845500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zh-CN" altLang="zh-CN" sz="3200" dirty="0">
                <a:solidFill>
                  <a:srgbClr val="FF0000"/>
                </a:solidFill>
              </a:rPr>
              <a:t>代码</a:t>
            </a:r>
            <a:r>
              <a:rPr lang="en-US" altLang="zh-CN" kern="100" dirty="0" smtClean="0">
                <a:cs typeface="Times New Roman"/>
              </a:rPr>
              <a:t>delimiter $$</a:t>
            </a:r>
            <a:endParaRPr lang="zh-CN" altLang="zh-CN" sz="1400" kern="100" dirty="0" smtClean="0"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 smtClean="0">
                <a:cs typeface="Times New Roman"/>
              </a:rPr>
              <a:t>create </a:t>
            </a:r>
            <a:r>
              <a:rPr lang="en-US" altLang="zh-CN" kern="100" dirty="0">
                <a:cs typeface="Times New Roman"/>
              </a:rPr>
              <a:t>procedure sc(in daoyou char(10),out number int)</a:t>
            </a:r>
            <a:endParaRPr lang="zh-CN" altLang="zh-CN" sz="1400" kern="100" dirty="0"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 smtClean="0">
                <a:cs typeface="Times New Roman"/>
              </a:rPr>
              <a:t>begin</a:t>
            </a:r>
            <a:r>
              <a:rPr lang="en-US" altLang="zh-CN" sz="1400" kern="100" dirty="0" smtClean="0">
                <a:cs typeface="Times New Roman"/>
              </a:rPr>
              <a:t>  </a:t>
            </a:r>
            <a:r>
              <a:rPr lang="en-US" altLang="zh-CN" kern="100" dirty="0" smtClean="0">
                <a:cs typeface="Times New Roman"/>
              </a:rPr>
              <a:t>select </a:t>
            </a:r>
            <a:r>
              <a:rPr lang="en-US" altLang="zh-CN" kern="100" dirty="0">
                <a:cs typeface="Times New Roman"/>
              </a:rPr>
              <a:t>count(*) into number from </a:t>
            </a:r>
            <a:r>
              <a:rPr lang="zh-CN" altLang="zh-CN" kern="100" dirty="0">
                <a:cs typeface="Times New Roman"/>
              </a:rPr>
              <a:t>导游</a:t>
            </a:r>
            <a:r>
              <a:rPr lang="en-US" altLang="zh-CN" kern="100" dirty="0">
                <a:cs typeface="Times New Roman"/>
              </a:rPr>
              <a:t> where </a:t>
            </a:r>
            <a:r>
              <a:rPr lang="zh-CN" altLang="zh-CN" kern="100" dirty="0">
                <a:cs typeface="Times New Roman"/>
              </a:rPr>
              <a:t>导游编号</a:t>
            </a:r>
            <a:r>
              <a:rPr lang="en-US" altLang="zh-CN" kern="100" dirty="0">
                <a:cs typeface="Times New Roman"/>
              </a:rPr>
              <a:t>=daoyou;</a:t>
            </a:r>
            <a:endParaRPr lang="zh-CN" altLang="zh-CN" sz="1400" kern="100" dirty="0">
              <a:cs typeface="Times New Roman"/>
            </a:endParaRPr>
          </a:p>
          <a:p>
            <a:pPr indent="266700" algn="just">
              <a:spcAft>
                <a:spcPts val="0"/>
              </a:spcAft>
            </a:pPr>
            <a:r>
              <a:rPr lang="en-US" altLang="zh-CN" kern="100" dirty="0" smtClean="0">
                <a:cs typeface="Times New Roman"/>
              </a:rPr>
              <a:t>end</a:t>
            </a:r>
            <a:r>
              <a:rPr lang="en-US" altLang="zh-CN" sz="1400" kern="100" dirty="0" smtClean="0">
                <a:cs typeface="Times New Roman"/>
              </a:rPr>
              <a:t>  </a:t>
            </a:r>
            <a:r>
              <a:rPr lang="en-US" altLang="zh-CN" kern="100" dirty="0" smtClean="0">
                <a:cs typeface="Times New Roman"/>
              </a:rPr>
              <a:t>$$</a:t>
            </a:r>
            <a:endParaRPr lang="zh-CN" altLang="zh-CN" sz="1400" kern="100" dirty="0">
              <a:cs typeface="Times New Roman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100154" y="2467828"/>
            <a:ext cx="5632086" cy="317690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9195062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4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9552" y="332656"/>
            <a:ext cx="813690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4000" b="1" dirty="0" smtClean="0"/>
              <a:t>创建</a:t>
            </a:r>
            <a:r>
              <a:rPr lang="zh-CN" altLang="zh-CN" sz="4000" b="1" dirty="0"/>
              <a:t>更新触发器，实现数据的级联更新</a:t>
            </a:r>
            <a:r>
              <a:rPr lang="zh-CN" altLang="zh-CN" dirty="0" smtClean="0"/>
              <a:t>。</a:t>
            </a:r>
            <a:r>
              <a:rPr lang="en-US" altLang="zh-CN" dirty="0" smtClean="0"/>
              <a:t>                                                </a:t>
            </a:r>
            <a:r>
              <a:rPr lang="zh-CN" altLang="zh-CN" sz="2000" b="1" dirty="0" smtClean="0"/>
              <a:t>更新</a:t>
            </a:r>
            <a:r>
              <a:rPr lang="zh-CN" altLang="zh-CN" sz="2000" b="1" dirty="0"/>
              <a:t>景区，部门编号也更新</a:t>
            </a:r>
          </a:p>
        </p:txBody>
      </p:sp>
      <p:sp>
        <p:nvSpPr>
          <p:cNvPr id="3" name="矩形 2"/>
          <p:cNvSpPr/>
          <p:nvPr/>
        </p:nvSpPr>
        <p:spPr>
          <a:xfrm>
            <a:off x="1187624" y="1656095"/>
            <a:ext cx="763284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dirty="0">
                <a:solidFill>
                  <a:srgbClr val="FF0000"/>
                </a:solidFill>
              </a:rPr>
              <a:t>代码</a:t>
            </a:r>
            <a:r>
              <a:rPr lang="en-US" altLang="zh-CN" dirty="0" smtClean="0"/>
              <a:t>create </a:t>
            </a:r>
            <a:r>
              <a:rPr lang="en-US" altLang="zh-CN" dirty="0"/>
              <a:t>trigger ccx before delete on </a:t>
            </a:r>
            <a:r>
              <a:rPr lang="zh-CN" altLang="zh-CN" dirty="0"/>
              <a:t>景区</a:t>
            </a:r>
          </a:p>
          <a:p>
            <a:r>
              <a:rPr lang="en-US" altLang="zh-CN" dirty="0"/>
              <a:t>    -&gt; for each row</a:t>
            </a:r>
            <a:endParaRPr lang="zh-CN" altLang="zh-CN" dirty="0"/>
          </a:p>
          <a:p>
            <a:r>
              <a:rPr lang="en-US" altLang="zh-CN" dirty="0"/>
              <a:t>    </a:t>
            </a:r>
            <a:r>
              <a:rPr lang="en-US" altLang="zh-CN" dirty="0" smtClean="0"/>
              <a:t>-&gt;begin</a:t>
            </a:r>
            <a:endParaRPr lang="zh-CN" altLang="zh-CN" dirty="0"/>
          </a:p>
          <a:p>
            <a:r>
              <a:rPr lang="en-US" altLang="zh-CN" dirty="0"/>
              <a:t>    -&gt; update </a:t>
            </a:r>
            <a:r>
              <a:rPr lang="zh-CN" altLang="zh-CN" dirty="0"/>
              <a:t>部门</a:t>
            </a:r>
            <a:r>
              <a:rPr lang="en-US" altLang="zh-CN" dirty="0"/>
              <a:t> set </a:t>
            </a:r>
            <a:r>
              <a:rPr lang="zh-CN" altLang="zh-CN" dirty="0"/>
              <a:t>部门号</a:t>
            </a:r>
            <a:r>
              <a:rPr lang="en-US" altLang="zh-CN" dirty="0"/>
              <a:t>=</a:t>
            </a:r>
            <a:r>
              <a:rPr lang="zh-CN" altLang="zh-CN" dirty="0"/>
              <a:t>部门号</a:t>
            </a:r>
            <a:r>
              <a:rPr lang="en-US" altLang="zh-CN" dirty="0"/>
              <a:t>-1 where </a:t>
            </a:r>
            <a:r>
              <a:rPr lang="zh-CN" altLang="zh-CN" dirty="0"/>
              <a:t>景区号</a:t>
            </a:r>
            <a:r>
              <a:rPr lang="en-US" altLang="zh-CN" dirty="0"/>
              <a:t>=old.</a:t>
            </a:r>
            <a:r>
              <a:rPr lang="zh-CN" altLang="zh-CN" dirty="0"/>
              <a:t>景区号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en-US" altLang="zh-CN" dirty="0"/>
              <a:t>    -&gt; </a:t>
            </a:r>
            <a:r>
              <a:rPr lang="en-US" altLang="zh-CN" dirty="0" smtClean="0"/>
              <a:t>end</a:t>
            </a:r>
            <a:endParaRPr lang="zh-CN" altLang="zh-CN" dirty="0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151969" y="3348866"/>
            <a:ext cx="6624736" cy="306770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628336516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332656"/>
            <a:ext cx="77768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4000" b="1" dirty="0" smtClean="0"/>
              <a:t>创建</a:t>
            </a:r>
            <a:r>
              <a:rPr lang="zh-CN" altLang="zh-CN" sz="4000" b="1" dirty="0"/>
              <a:t>删除触发器 ，实现数据的级联</a:t>
            </a:r>
            <a:r>
              <a:rPr lang="zh-CN" altLang="zh-CN" sz="4000" b="1" dirty="0" smtClean="0"/>
              <a:t>删除</a:t>
            </a:r>
            <a:r>
              <a:rPr lang="zh-CN" altLang="zh-CN" sz="2000" b="1" dirty="0" smtClean="0"/>
              <a:t>删除</a:t>
            </a:r>
            <a:r>
              <a:rPr lang="zh-CN" altLang="zh-CN" sz="2000" b="1" dirty="0"/>
              <a:t>景区的景区编号，部门的有关记录也跟着删除</a:t>
            </a:r>
          </a:p>
        </p:txBody>
      </p:sp>
      <p:sp>
        <p:nvSpPr>
          <p:cNvPr id="3" name="矩形 2"/>
          <p:cNvSpPr/>
          <p:nvPr/>
        </p:nvSpPr>
        <p:spPr>
          <a:xfrm>
            <a:off x="683568" y="1817305"/>
            <a:ext cx="2808312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dirty="0">
                <a:solidFill>
                  <a:srgbClr val="FF0000"/>
                </a:solidFill>
              </a:rPr>
              <a:t>代码</a:t>
            </a:r>
            <a:r>
              <a:rPr lang="en-US" altLang="zh-CN" dirty="0" smtClean="0"/>
              <a:t>alter </a:t>
            </a:r>
            <a:r>
              <a:rPr lang="en-US" altLang="zh-CN" dirty="0"/>
              <a:t>table </a:t>
            </a:r>
            <a:r>
              <a:rPr lang="zh-CN" altLang="zh-CN" dirty="0"/>
              <a:t>部门</a:t>
            </a:r>
            <a:r>
              <a:rPr lang="en-US" altLang="zh-CN" dirty="0"/>
              <a:t> add constraint x foreign key (</a:t>
            </a:r>
            <a:r>
              <a:rPr lang="zh-CN" altLang="zh-CN" dirty="0"/>
              <a:t>景区号</a:t>
            </a:r>
            <a:r>
              <a:rPr lang="en-US" altLang="zh-CN" dirty="0"/>
              <a:t>) references </a:t>
            </a:r>
            <a:r>
              <a:rPr lang="zh-CN" altLang="zh-CN" dirty="0"/>
              <a:t>景区</a:t>
            </a:r>
            <a:r>
              <a:rPr lang="en-US" altLang="zh-CN" dirty="0"/>
              <a:t>(</a:t>
            </a:r>
            <a:r>
              <a:rPr lang="zh-CN" altLang="zh-CN" dirty="0"/>
              <a:t>景区号</a:t>
            </a:r>
            <a:r>
              <a:rPr lang="en-US" altLang="zh-CN" dirty="0"/>
              <a:t>) on delete cascade;</a:t>
            </a:r>
            <a:endParaRPr lang="zh-CN" altLang="zh-CN" dirty="0"/>
          </a:p>
          <a:p>
            <a:r>
              <a:rPr lang="en-US" altLang="zh-CN" dirty="0"/>
              <a:t>delimiter $$</a:t>
            </a:r>
            <a:endParaRPr lang="zh-CN" altLang="zh-CN" dirty="0"/>
          </a:p>
          <a:p>
            <a:r>
              <a:rPr lang="en-US" altLang="zh-CN" dirty="0"/>
              <a:t>create trigger x before delete on </a:t>
            </a:r>
            <a:r>
              <a:rPr lang="zh-CN" altLang="zh-CN" dirty="0"/>
              <a:t>景区 </a:t>
            </a:r>
          </a:p>
          <a:p>
            <a:r>
              <a:rPr lang="en-US" altLang="zh-CN" dirty="0"/>
              <a:t>for each row</a:t>
            </a:r>
            <a:endParaRPr lang="zh-CN" altLang="zh-CN" dirty="0"/>
          </a:p>
          <a:p>
            <a:r>
              <a:rPr lang="en-US" altLang="zh-CN" dirty="0"/>
              <a:t>begin</a:t>
            </a:r>
            <a:endParaRPr lang="zh-CN" altLang="zh-CN" dirty="0"/>
          </a:p>
          <a:p>
            <a:r>
              <a:rPr lang="en-US" altLang="zh-CN" dirty="0"/>
              <a:t>delete from </a:t>
            </a:r>
            <a:r>
              <a:rPr lang="zh-CN" altLang="zh-CN" dirty="0"/>
              <a:t>部门</a:t>
            </a:r>
            <a:r>
              <a:rPr lang="en-US" altLang="zh-CN" dirty="0"/>
              <a:t> where </a:t>
            </a:r>
            <a:r>
              <a:rPr lang="zh-CN" altLang="zh-CN" dirty="0"/>
              <a:t>景区号</a:t>
            </a:r>
            <a:r>
              <a:rPr lang="en-US" altLang="zh-CN" dirty="0"/>
              <a:t> = old.</a:t>
            </a:r>
            <a:r>
              <a:rPr lang="zh-CN" altLang="zh-CN" dirty="0"/>
              <a:t>景区号</a:t>
            </a:r>
            <a:r>
              <a:rPr lang="en-US" altLang="zh-CN" dirty="0"/>
              <a:t>;</a:t>
            </a:r>
            <a:endParaRPr lang="zh-CN" altLang="zh-CN" dirty="0"/>
          </a:p>
          <a:p>
            <a:r>
              <a:rPr lang="en-US" altLang="zh-CN" dirty="0"/>
              <a:t>end;</a:t>
            </a:r>
            <a:endParaRPr lang="zh-CN" altLang="zh-CN" dirty="0"/>
          </a:p>
          <a:p>
            <a:r>
              <a:rPr lang="en-US" altLang="zh-CN" dirty="0"/>
              <a:t>$$</a:t>
            </a:r>
            <a:endParaRPr lang="zh-CN" altLang="zh-CN" dirty="0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3347864" y="1656095"/>
            <a:ext cx="5644367" cy="4032809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031137326"/>
      </p:ext>
    </p:extLst>
  </p:cSld>
  <p:clrMapOvr>
    <a:masterClrMapping/>
  </p:clrMapOvr>
  <p:transition spd="med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88260" y="2967335"/>
            <a:ext cx="29674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谢谢大家</a:t>
            </a:r>
            <a:endParaRPr lang="zh-CN" altLang="en-US" sz="5400" b="1" cap="none" spc="0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237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8000"/>
            <a:lum/>
          </a:blip>
          <a:srcRect/>
          <a:stretch>
            <a:fillRect l="-3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3165938317"/>
              </p:ext>
            </p:extLst>
          </p:nvPr>
        </p:nvGraphicFramePr>
        <p:xfrm>
          <a:off x="251520" y="34482"/>
          <a:ext cx="6504384" cy="4768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569192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70900" y="291532"/>
            <a:ext cx="654145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1" dirty="0" smtClean="0"/>
              <a:t> </a:t>
            </a:r>
            <a:r>
              <a:rPr lang="zh-CN" altLang="zh-CN" sz="4000" b="1" dirty="0" smtClean="0"/>
              <a:t>简单</a:t>
            </a:r>
            <a:r>
              <a:rPr lang="zh-CN" altLang="zh-CN" sz="4000" b="1" dirty="0"/>
              <a:t>的查询</a:t>
            </a:r>
            <a:r>
              <a:rPr lang="en-US" altLang="zh-CN" sz="4000" b="1" dirty="0"/>
              <a:t>   </a:t>
            </a:r>
            <a:r>
              <a:rPr lang="en-US" altLang="zh-CN" sz="2000" b="1" dirty="0"/>
              <a:t>select </a:t>
            </a:r>
            <a:r>
              <a:rPr lang="zh-CN" altLang="zh-CN" sz="2000" b="1" dirty="0"/>
              <a:t>……</a:t>
            </a:r>
            <a:r>
              <a:rPr lang="en-US" altLang="zh-CN" sz="2000" b="1" dirty="0"/>
              <a:t> from </a:t>
            </a:r>
            <a:r>
              <a:rPr lang="zh-CN" altLang="zh-CN" sz="2000" b="1" dirty="0"/>
              <a:t>……</a:t>
            </a:r>
            <a:r>
              <a:rPr lang="en-US" altLang="zh-CN" sz="2000" b="1" dirty="0"/>
              <a:t>  where </a:t>
            </a:r>
            <a:endParaRPr lang="zh-CN" altLang="zh-CN" sz="2000" b="1" dirty="0"/>
          </a:p>
          <a:p>
            <a:r>
              <a:rPr lang="en-US" altLang="zh-CN" sz="3200" dirty="0" smtClean="0">
                <a:solidFill>
                  <a:srgbClr val="FF0000"/>
                </a:solidFill>
              </a:rPr>
              <a:t>  </a:t>
            </a:r>
            <a:r>
              <a:rPr lang="zh-CN" altLang="zh-CN" sz="3200" dirty="0" smtClean="0">
                <a:solidFill>
                  <a:srgbClr val="FF0000"/>
                </a:solidFill>
              </a:rPr>
              <a:t>代码</a:t>
            </a:r>
            <a:r>
              <a:rPr lang="en-US" altLang="zh-CN" sz="3200" dirty="0" smtClean="0">
                <a:solidFill>
                  <a:srgbClr val="FF0000"/>
                </a:solidFill>
              </a:rPr>
              <a:t>  </a:t>
            </a:r>
            <a:r>
              <a:rPr lang="en-US" altLang="zh-CN" dirty="0" smtClean="0"/>
              <a:t>select </a:t>
            </a:r>
            <a:r>
              <a:rPr lang="en-US" altLang="zh-CN" dirty="0"/>
              <a:t>* from </a:t>
            </a:r>
            <a:r>
              <a:rPr lang="zh-CN" altLang="zh-CN" dirty="0"/>
              <a:t>导游</a:t>
            </a:r>
            <a:r>
              <a:rPr lang="en-US" altLang="zh-CN" dirty="0"/>
              <a:t> where </a:t>
            </a:r>
            <a:r>
              <a:rPr lang="zh-CN" altLang="zh-CN" dirty="0"/>
              <a:t>导游编号</a:t>
            </a:r>
            <a:r>
              <a:rPr lang="en-US" altLang="zh-CN" dirty="0"/>
              <a:t>='10001';</a:t>
            </a:r>
            <a:endParaRPr lang="zh-CN" altLang="zh-CN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53" y="1518455"/>
            <a:ext cx="7947224" cy="1839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1277661" y="3425153"/>
            <a:ext cx="79299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4000" b="1" dirty="0"/>
              <a:t>模糊查询</a:t>
            </a:r>
            <a:r>
              <a:rPr lang="en-US" altLang="zh-CN" sz="4000" b="1" dirty="0"/>
              <a:t>    </a:t>
            </a:r>
            <a:r>
              <a:rPr lang="en-US" altLang="zh-CN" sz="4000" b="1" dirty="0" smtClean="0"/>
              <a:t> </a:t>
            </a:r>
            <a:r>
              <a:rPr lang="en-US" altLang="zh-CN" sz="2000" b="1" dirty="0"/>
              <a:t>like  </a:t>
            </a:r>
            <a:r>
              <a:rPr lang="zh-CN" altLang="zh-CN" sz="2000" b="1" dirty="0"/>
              <a:t>…… 查看姓名中</a:t>
            </a:r>
            <a:r>
              <a:rPr lang="zh-CN" altLang="zh-CN" sz="2000" b="1" dirty="0" smtClean="0"/>
              <a:t>带</a:t>
            </a:r>
            <a:r>
              <a:rPr lang="zh-CN" altLang="en-US" sz="2000" b="1" dirty="0"/>
              <a:t>夏</a:t>
            </a:r>
            <a:r>
              <a:rPr lang="zh-CN" altLang="zh-CN" sz="2000" b="1" dirty="0" smtClean="0"/>
              <a:t>的旅客</a:t>
            </a:r>
          </a:p>
          <a:p>
            <a:r>
              <a:rPr lang="zh-CN" altLang="zh-CN" sz="3200" dirty="0" smtClean="0">
                <a:solidFill>
                  <a:srgbClr val="FF0000"/>
                </a:solidFill>
              </a:rPr>
              <a:t>代码</a:t>
            </a:r>
            <a:r>
              <a:rPr lang="en-US" altLang="zh-CN" sz="3200" dirty="0" smtClean="0">
                <a:solidFill>
                  <a:srgbClr val="FF0000"/>
                </a:solidFill>
              </a:rPr>
              <a:t>        </a:t>
            </a:r>
            <a:r>
              <a:rPr lang="en-US" altLang="zh-CN" dirty="0" smtClean="0"/>
              <a:t>select * from </a:t>
            </a:r>
            <a:r>
              <a:rPr lang="zh-CN" altLang="zh-CN" dirty="0" smtClean="0"/>
              <a:t>旅客</a:t>
            </a:r>
            <a:r>
              <a:rPr lang="en-US" altLang="zh-CN" dirty="0" smtClean="0"/>
              <a:t> where </a:t>
            </a:r>
            <a:r>
              <a:rPr lang="zh-CN" altLang="zh-CN" dirty="0" smtClean="0"/>
              <a:t>旅客姓名</a:t>
            </a:r>
            <a:r>
              <a:rPr lang="en-US" altLang="zh-CN" dirty="0" smtClean="0"/>
              <a:t> like ‘%</a:t>
            </a:r>
            <a:r>
              <a:rPr lang="zh-CN" altLang="en-US" dirty="0" smtClean="0"/>
              <a:t>柯</a:t>
            </a:r>
            <a:r>
              <a:rPr lang="en-US" altLang="zh-CN" dirty="0" smtClean="0"/>
              <a:t>%';</a:t>
            </a:r>
            <a:endParaRPr lang="zh-CN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4625482"/>
            <a:ext cx="7128791" cy="1764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981026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476672"/>
            <a:ext cx="68756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4000" b="1" dirty="0" smtClean="0"/>
              <a:t>多</a:t>
            </a:r>
            <a:r>
              <a:rPr lang="zh-CN" altLang="zh-CN" sz="4000" b="1" dirty="0"/>
              <a:t>表连接查询</a:t>
            </a:r>
            <a:r>
              <a:rPr lang="en-US" altLang="zh-CN" sz="4000" b="1" dirty="0"/>
              <a:t> </a:t>
            </a:r>
            <a:r>
              <a:rPr lang="en-US" altLang="zh-CN" sz="4000" b="1" dirty="0" smtClean="0"/>
              <a:t>                </a:t>
            </a:r>
            <a:r>
              <a:rPr lang="en-US" altLang="zh-CN" sz="2000" b="1" dirty="0"/>
              <a:t>join </a:t>
            </a:r>
            <a:r>
              <a:rPr lang="zh-CN" altLang="zh-CN" sz="2000" b="1" dirty="0"/>
              <a:t>……</a:t>
            </a:r>
            <a:r>
              <a:rPr lang="en-US" altLang="zh-CN" sz="2000" b="1" dirty="0"/>
              <a:t>   on</a:t>
            </a:r>
            <a:r>
              <a:rPr lang="zh-CN" altLang="zh-CN" sz="2000" b="1" dirty="0"/>
              <a:t>……</a:t>
            </a:r>
          </a:p>
        </p:txBody>
      </p:sp>
      <p:sp>
        <p:nvSpPr>
          <p:cNvPr id="3" name="矩形 2"/>
          <p:cNvSpPr/>
          <p:nvPr/>
        </p:nvSpPr>
        <p:spPr>
          <a:xfrm>
            <a:off x="473313" y="1184558"/>
            <a:ext cx="770260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dirty="0">
                <a:solidFill>
                  <a:srgbClr val="FF0000"/>
                </a:solidFill>
              </a:rPr>
              <a:t>代码</a:t>
            </a:r>
            <a:r>
              <a:rPr lang="en-US" altLang="zh-CN" dirty="0" smtClean="0"/>
              <a:t>select </a:t>
            </a:r>
            <a:r>
              <a:rPr lang="zh-CN" altLang="zh-CN" dirty="0"/>
              <a:t>景区名</a:t>
            </a:r>
            <a:r>
              <a:rPr lang="en-US" altLang="zh-CN" dirty="0"/>
              <a:t> from </a:t>
            </a:r>
            <a:r>
              <a:rPr lang="zh-CN" altLang="zh-CN" dirty="0"/>
              <a:t>导游</a:t>
            </a:r>
            <a:r>
              <a:rPr lang="en-US" altLang="zh-CN" dirty="0"/>
              <a:t> join </a:t>
            </a:r>
            <a:r>
              <a:rPr lang="zh-CN" altLang="zh-CN" dirty="0"/>
              <a:t>部门</a:t>
            </a:r>
            <a:r>
              <a:rPr lang="en-US" altLang="zh-CN" dirty="0"/>
              <a:t> on </a:t>
            </a:r>
            <a:r>
              <a:rPr lang="zh-CN" altLang="zh-CN" dirty="0"/>
              <a:t>导游</a:t>
            </a:r>
            <a:r>
              <a:rPr lang="en-US" altLang="zh-CN" dirty="0"/>
              <a:t>.</a:t>
            </a:r>
            <a:r>
              <a:rPr lang="zh-CN" altLang="zh-CN" dirty="0"/>
              <a:t>部门号</a:t>
            </a:r>
            <a:r>
              <a:rPr lang="en-US" altLang="zh-CN" dirty="0"/>
              <a:t>=</a:t>
            </a:r>
            <a:r>
              <a:rPr lang="zh-CN" altLang="zh-CN" dirty="0"/>
              <a:t>部门</a:t>
            </a:r>
            <a:r>
              <a:rPr lang="en-US" altLang="zh-CN" dirty="0"/>
              <a:t>.</a:t>
            </a:r>
            <a:r>
              <a:rPr lang="zh-CN" altLang="zh-CN" dirty="0"/>
              <a:t>部门号</a:t>
            </a:r>
            <a:r>
              <a:rPr lang="en-US" altLang="zh-CN" dirty="0"/>
              <a:t> join </a:t>
            </a:r>
            <a:r>
              <a:rPr lang="zh-CN" altLang="zh-CN" dirty="0"/>
              <a:t>景区</a:t>
            </a:r>
            <a:r>
              <a:rPr lang="en-US" altLang="zh-CN" dirty="0"/>
              <a:t>on </a:t>
            </a:r>
            <a:r>
              <a:rPr lang="zh-CN" altLang="zh-CN" dirty="0"/>
              <a:t>部门</a:t>
            </a:r>
            <a:r>
              <a:rPr lang="en-US" altLang="zh-CN" dirty="0"/>
              <a:t>.</a:t>
            </a:r>
            <a:r>
              <a:rPr lang="zh-CN" altLang="zh-CN" dirty="0"/>
              <a:t>景区号</a:t>
            </a:r>
            <a:r>
              <a:rPr lang="en-US" altLang="zh-CN" dirty="0"/>
              <a:t>=</a:t>
            </a:r>
            <a:r>
              <a:rPr lang="zh-CN" altLang="zh-CN" dirty="0"/>
              <a:t>景区</a:t>
            </a:r>
            <a:r>
              <a:rPr lang="en-US" altLang="zh-CN" dirty="0"/>
              <a:t>.</a:t>
            </a:r>
            <a:r>
              <a:rPr lang="zh-CN" altLang="zh-CN" dirty="0"/>
              <a:t>景区号</a:t>
            </a:r>
            <a:r>
              <a:rPr lang="en-US" altLang="zh-CN" dirty="0"/>
              <a:t> where </a:t>
            </a:r>
            <a:r>
              <a:rPr lang="zh-CN" altLang="zh-CN" dirty="0"/>
              <a:t>导游</a:t>
            </a:r>
            <a:r>
              <a:rPr lang="en-US" altLang="zh-CN" dirty="0"/>
              <a:t>.</a:t>
            </a:r>
            <a:r>
              <a:rPr lang="zh-CN" altLang="zh-CN" dirty="0"/>
              <a:t>导游编号</a:t>
            </a:r>
            <a:r>
              <a:rPr lang="en-US" altLang="zh-CN" dirty="0"/>
              <a:t>='10001';</a:t>
            </a:r>
            <a:endParaRPr lang="zh-CN" altLang="zh-C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09" y="3068960"/>
            <a:ext cx="8280920" cy="315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8944887"/>
      </p:ext>
    </p:extLst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5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404664"/>
            <a:ext cx="7920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b="1" dirty="0"/>
              <a:t>高级查询</a:t>
            </a:r>
            <a:r>
              <a:rPr lang="en-US" altLang="zh-CN" sz="3600" b="1" dirty="0"/>
              <a:t>   </a:t>
            </a:r>
            <a:r>
              <a:rPr lang="en-US" altLang="zh-CN" sz="2000" b="1" dirty="0"/>
              <a:t>select  </a:t>
            </a:r>
            <a:r>
              <a:rPr lang="zh-CN" altLang="zh-CN" sz="2000" b="1" dirty="0"/>
              <a:t>聚集函数</a:t>
            </a:r>
            <a:r>
              <a:rPr lang="en-US" altLang="zh-CN" sz="2000" b="1" dirty="0"/>
              <a:t> from  </a:t>
            </a:r>
            <a:r>
              <a:rPr lang="zh-CN" altLang="zh-CN" sz="2000" b="1" dirty="0"/>
              <a:t>……</a:t>
            </a:r>
            <a:r>
              <a:rPr lang="en-US" altLang="zh-CN" sz="2000" b="1" dirty="0"/>
              <a:t>   where   </a:t>
            </a:r>
            <a:r>
              <a:rPr lang="zh-CN" altLang="zh-CN" sz="2000" b="1" dirty="0"/>
              <a:t>……</a:t>
            </a:r>
            <a:r>
              <a:rPr lang="en-US" altLang="zh-CN" sz="2000" b="1" dirty="0"/>
              <a:t>  group by  </a:t>
            </a:r>
            <a:r>
              <a:rPr lang="zh-CN" altLang="zh-CN" sz="2000" b="1" dirty="0"/>
              <a:t>……</a:t>
            </a:r>
            <a:r>
              <a:rPr lang="en-US" altLang="zh-CN" sz="2000" b="1" dirty="0"/>
              <a:t>   having </a:t>
            </a:r>
            <a:r>
              <a:rPr lang="zh-CN" altLang="zh-CN" sz="2000" b="1" dirty="0"/>
              <a:t>…… 统计以导游编号为分组的</a:t>
            </a:r>
            <a:r>
              <a:rPr lang="zh-CN" altLang="zh-CN" sz="2000" b="1" dirty="0" smtClean="0"/>
              <a:t>人数</a:t>
            </a:r>
            <a:endParaRPr lang="zh-CN" altLang="zh-CN" sz="20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6" y="2132463"/>
            <a:ext cx="8940399" cy="3718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23528" y="1345086"/>
            <a:ext cx="79208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dirty="0">
                <a:solidFill>
                  <a:srgbClr val="FF0000"/>
                </a:solidFill>
              </a:rPr>
              <a:t>代码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select count(*) from </a:t>
            </a:r>
            <a:r>
              <a:rPr lang="zh-CN" altLang="zh-CN" dirty="0"/>
              <a:t>导游</a:t>
            </a:r>
            <a:r>
              <a:rPr lang="en-US" altLang="zh-CN" dirty="0"/>
              <a:t> group by </a:t>
            </a:r>
            <a:r>
              <a:rPr lang="zh-CN" altLang="zh-CN" dirty="0"/>
              <a:t>导游编号</a:t>
            </a:r>
            <a:r>
              <a:rPr lang="en-US" altLang="zh-CN" dirty="0"/>
              <a:t> having count(*)&gt;=1;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560515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8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560" y="620687"/>
            <a:ext cx="78488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zh-CN" sz="4000" b="1" dirty="0"/>
              <a:t>子查询</a:t>
            </a:r>
            <a:r>
              <a:rPr lang="en-US" altLang="zh-CN" sz="4000" b="1" dirty="0"/>
              <a:t> </a:t>
            </a:r>
            <a:r>
              <a:rPr lang="zh-CN" altLang="zh-CN" sz="4000" b="1" dirty="0" smtClean="0"/>
              <a:t>根据</a:t>
            </a:r>
            <a:r>
              <a:rPr lang="zh-CN" altLang="zh-CN" sz="4000" b="1" dirty="0"/>
              <a:t>导游表查询旅客</a:t>
            </a:r>
            <a:r>
              <a:rPr lang="zh-CN" altLang="zh-CN" sz="4000" b="1" dirty="0" smtClean="0"/>
              <a:t>信息</a:t>
            </a:r>
            <a:endParaRPr lang="zh-CN" altLang="zh-CN" sz="4000" b="1" dirty="0"/>
          </a:p>
        </p:txBody>
      </p:sp>
      <p:sp>
        <p:nvSpPr>
          <p:cNvPr id="3" name="矩形 2"/>
          <p:cNvSpPr/>
          <p:nvPr/>
        </p:nvSpPr>
        <p:spPr>
          <a:xfrm>
            <a:off x="642279" y="1497936"/>
            <a:ext cx="715556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dirty="0">
                <a:solidFill>
                  <a:srgbClr val="FF0000"/>
                </a:solidFill>
              </a:rPr>
              <a:t>代码</a:t>
            </a:r>
            <a:r>
              <a:rPr lang="en-US" altLang="zh-CN" dirty="0"/>
              <a:t>   elect * from </a:t>
            </a:r>
            <a:r>
              <a:rPr lang="zh-CN" altLang="zh-CN" dirty="0"/>
              <a:t>旅客</a:t>
            </a:r>
            <a:r>
              <a:rPr lang="en-US" altLang="zh-CN" dirty="0"/>
              <a:t> where </a:t>
            </a:r>
            <a:r>
              <a:rPr lang="zh-CN" altLang="zh-CN" dirty="0"/>
              <a:t>导游编号</a:t>
            </a:r>
            <a:r>
              <a:rPr lang="en-US" altLang="zh-CN" dirty="0"/>
              <a:t> in (select </a:t>
            </a:r>
            <a:r>
              <a:rPr lang="zh-CN" altLang="zh-CN" dirty="0"/>
              <a:t>导游编号</a:t>
            </a:r>
            <a:r>
              <a:rPr lang="en-US" altLang="zh-CN" dirty="0"/>
              <a:t> from </a:t>
            </a:r>
            <a:r>
              <a:rPr lang="zh-CN" altLang="zh-CN" dirty="0"/>
              <a:t>导游</a:t>
            </a:r>
            <a:r>
              <a:rPr lang="en-US" altLang="zh-CN" dirty="0"/>
              <a:t> where</a:t>
            </a:r>
            <a:r>
              <a:rPr lang="zh-CN" altLang="zh-CN" dirty="0"/>
              <a:t>部门号</a:t>
            </a:r>
            <a:r>
              <a:rPr lang="en-US" altLang="zh-CN" dirty="0"/>
              <a:t>='1');</a:t>
            </a:r>
            <a:endParaRPr lang="zh-CN" altLang="zh-CN" dirty="0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158877" y="2924944"/>
            <a:ext cx="6754238" cy="3419758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422001851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9000"/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476672"/>
            <a:ext cx="78488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4000" dirty="0" smtClean="0"/>
              <a:t>函数</a:t>
            </a:r>
            <a:r>
              <a:rPr lang="en-US" altLang="zh-CN" sz="4000" dirty="0" smtClean="0"/>
              <a:t>   </a:t>
            </a:r>
            <a:r>
              <a:rPr lang="zh-CN" altLang="zh-CN" sz="2000" b="1" dirty="0" smtClean="0"/>
              <a:t>通过</a:t>
            </a:r>
            <a:r>
              <a:rPr lang="zh-CN" altLang="zh-CN" sz="2000" b="1" dirty="0"/>
              <a:t>景区名查询旅客姓名</a:t>
            </a:r>
          </a:p>
        </p:txBody>
      </p:sp>
      <p:sp>
        <p:nvSpPr>
          <p:cNvPr id="3" name="矩形 2"/>
          <p:cNvSpPr/>
          <p:nvPr/>
        </p:nvSpPr>
        <p:spPr>
          <a:xfrm>
            <a:off x="-32448" y="1239563"/>
            <a:ext cx="2948263" cy="3077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dirty="0">
                <a:solidFill>
                  <a:srgbClr val="FF0000"/>
                </a:solidFill>
              </a:rPr>
              <a:t>代码</a:t>
            </a:r>
            <a:r>
              <a:rPr lang="en-US" altLang="zh-CN" dirty="0" smtClean="0"/>
              <a:t>delimiter </a:t>
            </a:r>
            <a:r>
              <a:rPr lang="en-US" altLang="zh-CN" dirty="0"/>
              <a:t>$$</a:t>
            </a:r>
            <a:endParaRPr lang="zh-CN" altLang="zh-CN" dirty="0"/>
          </a:p>
          <a:p>
            <a:r>
              <a:rPr lang="en-US" altLang="zh-CN" dirty="0"/>
              <a:t>create function </a:t>
            </a:r>
            <a:r>
              <a:rPr lang="zh-CN" altLang="en-US" dirty="0" smtClean="0"/>
              <a:t>函数名（参数</a:t>
            </a:r>
            <a:r>
              <a:rPr lang="en-US" altLang="zh-CN" dirty="0" smtClean="0"/>
              <a:t>1</a:t>
            </a:r>
            <a:r>
              <a:rPr lang="zh-CN" altLang="en-US" dirty="0" smtClean="0"/>
              <a:t>，参数二</a:t>
            </a:r>
            <a:r>
              <a:rPr lang="en-US" altLang="zh-CN" dirty="0" smtClean="0"/>
              <a:t>...</a:t>
            </a:r>
            <a:r>
              <a:rPr lang="zh-CN" altLang="en-US" dirty="0" smtClean="0"/>
              <a:t>）</a:t>
            </a:r>
            <a:endParaRPr lang="zh-CN" altLang="zh-CN" dirty="0"/>
          </a:p>
          <a:p>
            <a:r>
              <a:rPr lang="en-US" altLang="zh-CN" dirty="0"/>
              <a:t>returns </a:t>
            </a:r>
            <a:r>
              <a:rPr lang="zh-CN" altLang="en-US" dirty="0" smtClean="0"/>
              <a:t>返回值的数据类型</a:t>
            </a:r>
            <a:endParaRPr lang="en-US" altLang="zh-CN" dirty="0" smtClean="0"/>
          </a:p>
          <a:p>
            <a:r>
              <a:rPr lang="en-US" altLang="zh-CN" dirty="0" smtClean="0"/>
              <a:t>【</a:t>
            </a:r>
            <a:r>
              <a:rPr lang="zh-CN" altLang="en-US" dirty="0" smtClean="0"/>
              <a:t>函数选项</a:t>
            </a:r>
            <a:r>
              <a:rPr lang="en-US" altLang="zh-CN" dirty="0" smtClean="0"/>
              <a:t>】</a:t>
            </a:r>
            <a:endParaRPr lang="zh-CN" altLang="zh-CN" dirty="0"/>
          </a:p>
          <a:p>
            <a:r>
              <a:rPr lang="en-US" altLang="zh-CN" dirty="0"/>
              <a:t>begin</a:t>
            </a:r>
            <a:endParaRPr lang="zh-CN" altLang="zh-CN" dirty="0"/>
          </a:p>
          <a:p>
            <a:r>
              <a:rPr lang="zh-CN" altLang="en-US" dirty="0" smtClean="0"/>
              <a:t>函数体</a:t>
            </a:r>
            <a:endParaRPr lang="en-US" altLang="zh-CN" dirty="0" smtClean="0"/>
          </a:p>
          <a:p>
            <a:r>
              <a:rPr lang="en-US" altLang="zh-CN" dirty="0" smtClean="0"/>
              <a:t>return </a:t>
            </a:r>
            <a:r>
              <a:rPr lang="zh-CN" altLang="en-US" dirty="0" smtClean="0"/>
              <a:t>语句</a:t>
            </a:r>
            <a:r>
              <a:rPr lang="en-US" altLang="zh-CN" dirty="0" smtClean="0"/>
              <a:t>;</a:t>
            </a:r>
            <a:endParaRPr lang="zh-CN" altLang="zh-CN" dirty="0"/>
          </a:p>
          <a:p>
            <a:r>
              <a:rPr lang="en-US" altLang="zh-CN" dirty="0"/>
              <a:t>end;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2915814" y="1261248"/>
            <a:ext cx="5872247" cy="267180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2943616" y="3933056"/>
            <a:ext cx="5844445" cy="1659844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9120845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1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668163"/>
            <a:ext cx="4572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 delimiter $$</a:t>
            </a:r>
          </a:p>
          <a:p>
            <a:r>
              <a:rPr lang="en-US" altLang="zh-CN" dirty="0"/>
              <a:t> create function abc(a int,b int,c int)</a:t>
            </a:r>
          </a:p>
          <a:p>
            <a:r>
              <a:rPr lang="en-US" altLang="zh-CN" dirty="0"/>
              <a:t> returns char(10)</a:t>
            </a:r>
          </a:p>
          <a:p>
            <a:r>
              <a:rPr lang="en-US" altLang="zh-CN" dirty="0"/>
              <a:t> begin</a:t>
            </a:r>
          </a:p>
          <a:p>
            <a:r>
              <a:rPr lang="en-US" altLang="zh-CN" dirty="0"/>
              <a:t> declare abc char(10);</a:t>
            </a:r>
          </a:p>
          <a:p>
            <a:r>
              <a:rPr lang="en-US" altLang="zh-CN" dirty="0"/>
              <a:t> if a&gt;=b and a&gt;=c</a:t>
            </a:r>
          </a:p>
          <a:p>
            <a:r>
              <a:rPr lang="en-US" altLang="zh-CN" dirty="0"/>
              <a:t> then return a;</a:t>
            </a:r>
          </a:p>
          <a:p>
            <a:r>
              <a:rPr lang="en-US" altLang="zh-CN" dirty="0"/>
              <a:t> elseif b&gt;=a and b&gt;=c</a:t>
            </a:r>
          </a:p>
          <a:p>
            <a:r>
              <a:rPr lang="en-US" altLang="zh-CN" dirty="0"/>
              <a:t> then return b;</a:t>
            </a:r>
          </a:p>
          <a:p>
            <a:r>
              <a:rPr lang="en-US" altLang="zh-CN" dirty="0"/>
              <a:t> elseif c&gt;=a and c&gt;=b</a:t>
            </a:r>
          </a:p>
          <a:p>
            <a:r>
              <a:rPr lang="en-US" altLang="zh-CN" dirty="0"/>
              <a:t> then return c;</a:t>
            </a:r>
          </a:p>
          <a:p>
            <a:r>
              <a:rPr lang="en-US" altLang="zh-CN" dirty="0"/>
              <a:t> end if;</a:t>
            </a:r>
          </a:p>
          <a:p>
            <a:r>
              <a:rPr lang="en-US" altLang="zh-CN" dirty="0"/>
              <a:t> end;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$$</a:t>
            </a:r>
          </a:p>
          <a:p>
            <a:r>
              <a:rPr lang="en-US" altLang="zh-CN" dirty="0" smtClean="0"/>
              <a:t> </a:t>
            </a:r>
            <a:r>
              <a:rPr lang="en-US" altLang="zh-CN" dirty="0"/>
              <a:t>select abc('125','678','456');</a:t>
            </a:r>
          </a:p>
          <a:p>
            <a:r>
              <a:rPr lang="en-US" altLang="zh-CN" dirty="0"/>
              <a:t> $$</a:t>
            </a:r>
            <a:endParaRPr lang="zh-CN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90442"/>
            <a:ext cx="5580112" cy="5746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0" y="467834"/>
            <a:ext cx="33478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spcAft>
                <a:spcPts val="0"/>
              </a:spcAft>
            </a:pPr>
            <a:r>
              <a:rPr lang="en-US" altLang="zh-CN" b="1" kern="100" dirty="0">
                <a:cs typeface="Times New Roman"/>
              </a:rPr>
              <a:t>2.</a:t>
            </a:r>
            <a:r>
              <a:rPr lang="zh-CN" altLang="zh-CN" b="1" kern="100" dirty="0">
                <a:cs typeface="Times New Roman"/>
              </a:rPr>
              <a:t>要求 自定义一个函数，要求函数体中包含其中一种流程控制语句，输入三个数，求最大数；</a:t>
            </a:r>
            <a:endParaRPr lang="zh-CN" altLang="zh-CN" sz="1200" b="1" kern="10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4810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9512" y="23896"/>
            <a:ext cx="7776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5.</a:t>
            </a:r>
            <a:r>
              <a:rPr lang="zh-CN" altLang="zh-CN" b="1" dirty="0"/>
              <a:t>视图</a:t>
            </a:r>
            <a:endParaRPr lang="zh-CN" altLang="zh-CN" dirty="0"/>
          </a:p>
          <a:p>
            <a:r>
              <a:rPr lang="zh-CN" altLang="zh-CN" dirty="0"/>
              <a:t>要求：创建视图创建基于导游，部门，旅客表的基本</a:t>
            </a:r>
            <a:r>
              <a:rPr lang="zh-CN" altLang="zh-CN" dirty="0" smtClean="0"/>
              <a:t>信息</a:t>
            </a:r>
            <a:endParaRPr lang="zh-CN" altLang="zh-CN" dirty="0"/>
          </a:p>
        </p:txBody>
      </p:sp>
      <p:sp>
        <p:nvSpPr>
          <p:cNvPr id="3" name="矩形 2"/>
          <p:cNvSpPr/>
          <p:nvPr/>
        </p:nvSpPr>
        <p:spPr>
          <a:xfrm>
            <a:off x="0" y="670227"/>
            <a:ext cx="781236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r>
              <a:rPr lang="zh-CN" altLang="zh-CN" sz="3200" dirty="0">
                <a:solidFill>
                  <a:srgbClr val="FF0000"/>
                </a:solidFill>
              </a:rPr>
              <a:t>代码</a:t>
            </a:r>
            <a:r>
              <a:rPr lang="en-US" altLang="zh-CN" sz="3200" dirty="0">
                <a:solidFill>
                  <a:srgbClr val="FF0000"/>
                </a:solidFill>
              </a:rPr>
              <a:t> </a:t>
            </a:r>
            <a:r>
              <a:rPr lang="en-US" altLang="zh-CN" dirty="0" smtClean="0"/>
              <a:t>create </a:t>
            </a:r>
            <a:r>
              <a:rPr lang="en-US" altLang="zh-CN" dirty="0"/>
              <a:t>view c(</a:t>
            </a:r>
            <a:r>
              <a:rPr lang="zh-CN" altLang="zh-CN" dirty="0"/>
              <a:t>导游名</a:t>
            </a:r>
            <a:r>
              <a:rPr lang="en-US" altLang="zh-CN" dirty="0"/>
              <a:t>,</a:t>
            </a:r>
            <a:r>
              <a:rPr lang="zh-CN" altLang="zh-CN" dirty="0"/>
              <a:t>部门名</a:t>
            </a:r>
            <a:r>
              <a:rPr lang="en-US" altLang="zh-CN" dirty="0"/>
              <a:t>,</a:t>
            </a:r>
            <a:r>
              <a:rPr lang="zh-CN" altLang="zh-CN" dirty="0"/>
              <a:t>旅客姓名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as</a:t>
            </a:r>
            <a:endParaRPr lang="zh-CN" altLang="zh-CN" dirty="0"/>
          </a:p>
          <a:p>
            <a:r>
              <a:rPr lang="en-US" altLang="zh-CN" dirty="0"/>
              <a:t>select </a:t>
            </a:r>
            <a:r>
              <a:rPr lang="zh-CN" altLang="zh-CN" dirty="0"/>
              <a:t>导游</a:t>
            </a:r>
            <a:r>
              <a:rPr lang="en-US" altLang="zh-CN" dirty="0"/>
              <a:t>.</a:t>
            </a:r>
            <a:r>
              <a:rPr lang="zh-CN" altLang="zh-CN" dirty="0"/>
              <a:t>姓名</a:t>
            </a:r>
            <a:r>
              <a:rPr lang="en-US" altLang="zh-CN" dirty="0"/>
              <a:t>,</a:t>
            </a:r>
            <a:r>
              <a:rPr lang="zh-CN" altLang="zh-CN" dirty="0"/>
              <a:t>部门</a:t>
            </a:r>
            <a:r>
              <a:rPr lang="en-US" altLang="zh-CN" dirty="0"/>
              <a:t>.</a:t>
            </a:r>
            <a:r>
              <a:rPr lang="zh-CN" altLang="zh-CN" dirty="0"/>
              <a:t>部门名</a:t>
            </a:r>
            <a:r>
              <a:rPr lang="en-US" altLang="zh-CN" dirty="0"/>
              <a:t>,</a:t>
            </a:r>
            <a:r>
              <a:rPr lang="zh-CN" altLang="zh-CN" dirty="0"/>
              <a:t>旅客</a:t>
            </a:r>
            <a:r>
              <a:rPr lang="en-US" altLang="zh-CN" dirty="0"/>
              <a:t>.</a:t>
            </a:r>
            <a:r>
              <a:rPr lang="zh-CN" altLang="zh-CN" dirty="0"/>
              <a:t>旅客姓名</a:t>
            </a:r>
            <a:r>
              <a:rPr lang="en-US" altLang="zh-CN" dirty="0"/>
              <a:t> from </a:t>
            </a:r>
            <a:r>
              <a:rPr lang="zh-CN" altLang="zh-CN" dirty="0"/>
              <a:t>部门</a:t>
            </a:r>
            <a:r>
              <a:rPr lang="en-US" altLang="zh-CN" dirty="0"/>
              <a:t> join </a:t>
            </a:r>
            <a:r>
              <a:rPr lang="zh-CN" altLang="zh-CN" dirty="0"/>
              <a:t>导游</a:t>
            </a:r>
            <a:r>
              <a:rPr lang="en-US" altLang="zh-CN" dirty="0"/>
              <a:t> on </a:t>
            </a:r>
            <a:r>
              <a:rPr lang="zh-CN" altLang="zh-CN" dirty="0"/>
              <a:t>部门</a:t>
            </a:r>
            <a:r>
              <a:rPr lang="en-US" altLang="zh-CN" dirty="0"/>
              <a:t>.</a:t>
            </a:r>
            <a:r>
              <a:rPr lang="zh-CN" altLang="zh-CN" dirty="0"/>
              <a:t>部门号</a:t>
            </a:r>
            <a:r>
              <a:rPr lang="en-US" altLang="zh-CN" dirty="0"/>
              <a:t>=</a:t>
            </a:r>
            <a:r>
              <a:rPr lang="zh-CN" altLang="zh-CN" dirty="0"/>
              <a:t>导游</a:t>
            </a:r>
            <a:r>
              <a:rPr lang="en-US" altLang="zh-CN" dirty="0"/>
              <a:t>.</a:t>
            </a:r>
            <a:r>
              <a:rPr lang="zh-CN" altLang="zh-CN" dirty="0"/>
              <a:t>部门号</a:t>
            </a:r>
            <a:r>
              <a:rPr lang="en-US" altLang="zh-CN" dirty="0"/>
              <a:t> join </a:t>
            </a:r>
            <a:r>
              <a:rPr lang="zh-CN" altLang="zh-CN" dirty="0"/>
              <a:t>旅客</a:t>
            </a:r>
            <a:r>
              <a:rPr lang="en-US" altLang="zh-CN" dirty="0"/>
              <a:t> on </a:t>
            </a:r>
            <a:r>
              <a:rPr lang="zh-CN" altLang="zh-CN" dirty="0"/>
              <a:t>导游</a:t>
            </a:r>
            <a:r>
              <a:rPr lang="en-US" altLang="zh-CN" dirty="0"/>
              <a:t>.</a:t>
            </a:r>
            <a:r>
              <a:rPr lang="zh-CN" altLang="zh-CN" dirty="0"/>
              <a:t>导游编号</a:t>
            </a:r>
            <a:r>
              <a:rPr lang="en-US" altLang="zh-CN" dirty="0"/>
              <a:t>=</a:t>
            </a:r>
            <a:r>
              <a:rPr lang="zh-CN" altLang="zh-CN" dirty="0"/>
              <a:t>旅客</a:t>
            </a:r>
            <a:r>
              <a:rPr lang="en-US" altLang="zh-CN" dirty="0"/>
              <a:t>.</a:t>
            </a:r>
            <a:r>
              <a:rPr lang="zh-CN" altLang="zh-CN" dirty="0"/>
              <a:t>导游编号</a:t>
            </a:r>
            <a:r>
              <a:rPr lang="en-US" altLang="zh-CN" dirty="0"/>
              <a:t>;</a:t>
            </a:r>
            <a:endParaRPr lang="zh-CN" altLang="zh-CN" dirty="0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3203848" y="2420888"/>
            <a:ext cx="5344313" cy="34880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39552" y="2420888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create </a:t>
            </a:r>
            <a:r>
              <a:rPr lang="en-US" altLang="zh-CN" dirty="0" smtClean="0"/>
              <a:t>view </a:t>
            </a:r>
            <a:r>
              <a:rPr lang="zh-CN" altLang="en-US" dirty="0" smtClean="0"/>
              <a:t>视图名</a:t>
            </a:r>
            <a:r>
              <a:rPr lang="en-US" altLang="zh-CN" dirty="0" smtClean="0"/>
              <a:t>【</a:t>
            </a:r>
            <a:r>
              <a:rPr lang="zh-CN" altLang="en-US" dirty="0" smtClean="0"/>
              <a:t>（视图字段列表）</a:t>
            </a:r>
            <a:r>
              <a:rPr lang="en-US" altLang="zh-CN" dirty="0" smtClean="0"/>
              <a:t>】</a:t>
            </a:r>
          </a:p>
          <a:p>
            <a:r>
              <a:rPr lang="en-US" altLang="zh-CN" dirty="0" smtClean="0"/>
              <a:t>As</a:t>
            </a:r>
          </a:p>
          <a:p>
            <a:r>
              <a:rPr lang="en-US" altLang="zh-CN" dirty="0" smtClean="0"/>
              <a:t>Select</a:t>
            </a:r>
            <a:r>
              <a:rPr lang="zh-CN" altLang="en-US" dirty="0" smtClean="0"/>
              <a:t>语句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022869"/>
      </p:ext>
    </p:extLst>
  </p:cSld>
  <p:clrMapOvr>
    <a:masterClrMapping/>
  </p:clrMapOvr>
  <p:transition spd="med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741</Words>
  <Application>Microsoft Office PowerPoint</Application>
  <PresentationFormat>全屏显示(4:3)</PresentationFormat>
  <Paragraphs>99</Paragraphs>
  <Slides>15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6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18</cp:revision>
  <dcterms:created xsi:type="dcterms:W3CDTF">2016-11-25T08:05:54Z</dcterms:created>
  <dcterms:modified xsi:type="dcterms:W3CDTF">2016-12-11T08:24:36Z</dcterms:modified>
</cp:coreProperties>
</file>